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_rels/slideMaster40.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4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42.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43.xml.rels" ContentType="application/vnd.openxmlformats-package.relationships+xml"/>
  <Override PartName="/ppt/slideMasters/_rels/slideMaster5.xml.rels" ContentType="application/vnd.openxmlformats-package.relationships+xml"/>
  <Override PartName="/ppt/slideMasters/_rels/slideMaster44.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45.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46.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47.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4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_rels/slideMaster4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_rels/slideMaster53.xml.rels" ContentType="application/vnd.openxmlformats-package.relationships+xml"/>
  <Override PartName="/ppt/slideMasters/_rels/slideMaster54.xml.rels" ContentType="application/vnd.openxmlformats-package.relationships+xml"/>
  <Override PartName="/ppt/slideMasters/_rels/slideMaster55.xml.rels" ContentType="application/vnd.openxmlformats-package.relationships+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40.xml" ContentType="application/vnd.openxmlformats-officedocument.theme+xml"/>
  <Override PartName="/ppt/theme/theme6.xml" ContentType="application/vnd.openxmlformats-officedocument.theme+xml"/>
  <Override PartName="/ppt/theme/theme41.xml" ContentType="application/vnd.openxmlformats-officedocument.theme+xml"/>
  <Override PartName="/ppt/theme/theme7.xml" ContentType="application/vnd.openxmlformats-officedocument.theme+xml"/>
  <Override PartName="/ppt/theme/theme42.xml" ContentType="application/vnd.openxmlformats-officedocument.theme+xml"/>
  <Override PartName="/ppt/theme/theme8.xml" ContentType="application/vnd.openxmlformats-officedocument.theme+xml"/>
  <Override PartName="/ppt/theme/theme43.xml" ContentType="application/vnd.openxmlformats-officedocument.theme+xml"/>
  <Override PartName="/ppt/theme/theme9.xml" ContentType="application/vnd.openxmlformats-officedocument.theme+xml"/>
  <Override PartName="/ppt/theme/theme44.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6.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media/image1.png" ContentType="image/png"/>
  <Override PartName="/ppt/media/image31.png" ContentType="image/png"/>
  <Override PartName="/ppt/media/image7.jpeg" ContentType="image/jpe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34.jpeg" ContentType="image/jpe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5.jpeg" ContentType="image/jpe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svg" ContentType="image/svg"/>
  <Override PartName="/ppt/media/image36.png" ContentType="image/png"/>
  <Override PartName="/ppt/media/image29.png" ContentType="image/png"/>
  <Override PartName="/ppt/media/image30.svg" ContentType="image/svg"/>
  <Override PartName="/ppt/media/image32.png" ContentType="image/png"/>
  <Override PartName="/ppt/media/image33.png" ContentType="image/png"/>
  <Override PartName="/ppt/media/image37.jpeg" ContentType="image/jpeg"/>
  <Override PartName="/ppt/media/image38.jpeg" ContentType="image/jpeg"/>
  <Override PartName="/ppt/media/image3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Lst>
  <p:notesMasterIdLst>
    <p:notesMasterId r:id="rId57"/>
  </p:notes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Lst>
  <p:sldSz cx="24387175" cy="13716000"/>
  <p:notesSz cx="7004050" cy="929005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notesMaster" Target="notesMasters/notesMaster1.xml"/><Relationship Id="rId58" Type="http://schemas.openxmlformats.org/officeDocument/2006/relationships/slide" Target="slides/slide1.xml"/><Relationship Id="rId59" Type="http://schemas.openxmlformats.org/officeDocument/2006/relationships/slide" Target="slides/slide2.xml"/><Relationship Id="rId60" Type="http://schemas.openxmlformats.org/officeDocument/2006/relationships/slide" Target="slides/slide3.xml"/><Relationship Id="rId61" Type="http://schemas.openxmlformats.org/officeDocument/2006/relationships/slide" Target="slides/slide4.xml"/><Relationship Id="rId62" Type="http://schemas.openxmlformats.org/officeDocument/2006/relationships/slide" Target="slides/slide5.xml"/><Relationship Id="rId63" Type="http://schemas.openxmlformats.org/officeDocument/2006/relationships/slide" Target="slides/slide6.xml"/><Relationship Id="rId64" Type="http://schemas.openxmlformats.org/officeDocument/2006/relationships/slide" Target="slides/slide7.xml"/><Relationship Id="rId65" Type="http://schemas.openxmlformats.org/officeDocument/2006/relationships/slide" Target="slides/slide8.xml"/><Relationship Id="rId66" Type="http://schemas.openxmlformats.org/officeDocument/2006/relationships/slide" Target="slides/slide9.xml"/><Relationship Id="rId67" Type="http://schemas.openxmlformats.org/officeDocument/2006/relationships/slide" Target="slides/slide10.xml"/><Relationship Id="rId68" Type="http://schemas.openxmlformats.org/officeDocument/2006/relationships/slide" Target="slides/slide11.xml"/><Relationship Id="rId69" Type="http://schemas.openxmlformats.org/officeDocument/2006/relationships/slide" Target="slides/slide12.xml"/><Relationship Id="rId70" Type="http://schemas.openxmlformats.org/officeDocument/2006/relationships/slide" Target="slides/slide13.xml"/><Relationship Id="rId71" Type="http://schemas.openxmlformats.org/officeDocument/2006/relationships/slide" Target="slides/slide14.xml"/><Relationship Id="rId72" Type="http://schemas.openxmlformats.org/officeDocument/2006/relationships/slide" Target="slides/slide15.xml"/><Relationship Id="rId73" Type="http://schemas.openxmlformats.org/officeDocument/2006/relationships/slide" Target="slides/slide16.xml"/><Relationship Id="rId74" Type="http://schemas.openxmlformats.org/officeDocument/2006/relationships/slide" Target="slides/slide17.xml"/><Relationship Id="rId7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3600" spc="-1" strike="noStrike">
                <a:solidFill>
                  <a:schemeClr val="dk1"/>
                </a:solidFill>
                <a:latin typeface="IBM Plex Sans Light"/>
              </a:rPr>
              <a:t>Click to move the slide</a:t>
            </a:r>
            <a:endParaRPr b="0" lang="en-US" sz="3600" spc="-1" strike="noStrike">
              <a:solidFill>
                <a:schemeClr val="dk1"/>
              </a:solidFill>
              <a:latin typeface="IBM Plex Sans Light"/>
            </a:endParaRPr>
          </a:p>
        </p:txBody>
      </p:sp>
      <p:sp>
        <p:nvSpPr>
          <p:cNvPr id="36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36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363" name="PlaceHolder 4"/>
          <p:cNvSpPr>
            <a:spLocks noGrp="1"/>
          </p:cNvSpPr>
          <p:nvPr>
            <p:ph type="dt" idx="93"/>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64" name="PlaceHolder 5"/>
          <p:cNvSpPr>
            <a:spLocks noGrp="1"/>
          </p:cNvSpPr>
          <p:nvPr>
            <p:ph type="ftr" idx="94"/>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5" name="PlaceHolder 6"/>
          <p:cNvSpPr>
            <a:spLocks noGrp="1"/>
          </p:cNvSpPr>
          <p:nvPr>
            <p:ph type="sldNum" idx="95"/>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6A459F4-267C-4C34-AA76-2175CCB4C42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206280" y="228600"/>
            <a:ext cx="6419520" cy="3611160"/>
          </a:xfrm>
          <a:prstGeom prst="rect">
            <a:avLst/>
          </a:prstGeom>
          <a:ln w="0">
            <a:noFill/>
          </a:ln>
        </p:spPr>
      </p:sp>
      <p:sp>
        <p:nvSpPr>
          <p:cNvPr id="591"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marL="216000" indent="0">
              <a:lnSpc>
                <a:spcPct val="100000"/>
              </a:lnSpc>
              <a:buNone/>
            </a:pPr>
            <a:r>
              <a:rPr b="0" lang="en-US" sz="1200" spc="-1" strike="noStrike">
                <a:solidFill>
                  <a:srgbClr val="323232"/>
                </a:solidFill>
                <a:latin typeface="+mn-lt"/>
              </a:rPr>
              <a:t>In recent years, mobile phone operators in Turkey have been subject to much stricter regulations, especially around customer data and privacy. The new requirements impose penalties on operators who engage in customer relations operations with people who did not provide the relevant information when they signed their original contract.</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Turkcell looked for a fast, accurate way to verify the data in the contracts. And with many contracts stored as low-quality photocopies, Turkcell needed a solution that could reliably extract the required information, even from poor-quality digital images.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Using IBM Datacap software, Turkcell checked the contract documents of customers whose CRM entries indicated that they had given permission to receive marketing communications. The company processed an average of 150,000 document files every day over the course of 13 months.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The results showed that nearly 5.9 million contracts had the right information; the remaining 1.9 million were passed on for manual verification, allowing Turkcell to update its CRM records to match customer preferences.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000000"/>
                </a:solidFill>
                <a:latin typeface="+mn-lt"/>
                <a:ea typeface="+mj-ea"/>
              </a:rPr>
              <a:t>Case study: https://www.ibm.com/case-studies/turkcell/ </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p:txBody>
      </p:sp>
      <p:sp>
        <p:nvSpPr>
          <p:cNvPr id="592" name="PlaceHolder 3"/>
          <p:cNvSpPr>
            <a:spLocks noGrp="1"/>
          </p:cNvSpPr>
          <p:nvPr>
            <p:ph type="sldNum" idx="106"/>
          </p:nvPr>
        </p:nvSpPr>
        <p:spPr>
          <a:xfrm>
            <a:off x="6434280" y="8844120"/>
            <a:ext cx="345240" cy="231840"/>
          </a:xfrm>
          <a:prstGeom prst="rect">
            <a:avLst/>
          </a:prstGeom>
          <a:noFill/>
          <a:ln w="0">
            <a:noFill/>
          </a:ln>
        </p:spPr>
        <p:txBody>
          <a:bodyPr lIns="0" rIns="0" tIns="0" bIns="0" anchor="b">
            <a:noAutofit/>
          </a:bodyPr>
          <a:lstStyle>
            <a:lvl1pPr indent="0" algn="r">
              <a:lnSpc>
                <a:spcPct val="100000"/>
              </a:lnSpc>
              <a:buNone/>
              <a:defRPr b="0" lang="en-US" sz="600" spc="-1" strike="noStrike">
                <a:solidFill>
                  <a:schemeClr val="lt1"/>
                </a:solidFill>
                <a:latin typeface="IBM Plex Sans Light"/>
                <a:ea typeface="IBM Plex Sans Light"/>
              </a:defRPr>
            </a:lvl1pPr>
          </a:lstStyle>
          <a:p>
            <a:pPr indent="0" algn="r">
              <a:lnSpc>
                <a:spcPct val="100000"/>
              </a:lnSpc>
              <a:buNone/>
            </a:pPr>
            <a:fld id="{3E2921CE-A8B1-4DAC-AA17-FC0643B863B9}" type="slidenum">
              <a:rPr b="0" lang="en-US" sz="600" spc="-1" strike="noStrike">
                <a:solidFill>
                  <a:schemeClr val="lt1"/>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206280" y="228600"/>
            <a:ext cx="6419520" cy="3611160"/>
          </a:xfrm>
          <a:prstGeom prst="rect">
            <a:avLst/>
          </a:prstGeom>
          <a:ln w="0">
            <a:noFill/>
          </a:ln>
        </p:spPr>
      </p:sp>
      <p:sp>
        <p:nvSpPr>
          <p:cNvPr id="594"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marL="216000" indent="0">
              <a:lnSpc>
                <a:spcPct val="100000"/>
              </a:lnSpc>
              <a:buNone/>
            </a:pPr>
            <a:r>
              <a:rPr b="0" lang="en-US" sz="1200" spc="-1" strike="noStrike">
                <a:solidFill>
                  <a:srgbClr val="323232"/>
                </a:solidFill>
                <a:latin typeface="+mn-lt"/>
              </a:rPr>
              <a:t>In recent years, mobile phone operators in Turkey have been subject to much stricter regulations, especially around customer data and privacy. The new requirements impose penalties on operators who engage in customer relations operations with people who did not provide the relevant information when they signed their original contract.</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Turkcell looked for a fast, accurate way to verify the data in the contracts. And with many contracts stored as low-quality photocopies, Turkcell needed a solution that could reliably extract the required information, even from poor-quality digital images.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Using IBM Datacap software, Turkcell checked the contract documents of customers whose CRM entries indicated that they had given permission to receive marketing communications. The company processed an average of 150,000 document files every day over the course of 13 months.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323232"/>
                </a:solidFill>
                <a:latin typeface="+mn-lt"/>
              </a:rPr>
              <a:t>The results showed that nearly 5.9 million contracts had the right information; the remaining 1.9 million were passed on for manual verification, allowing Turkcell to update its CRM records to match customer preferences.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rgbClr val="000000"/>
                </a:solidFill>
                <a:latin typeface="+mn-lt"/>
                <a:ea typeface="+mj-ea"/>
              </a:rPr>
              <a:t>Case study: https://www.ibm.com/case-studies/turkcell/ </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p:txBody>
      </p:sp>
      <p:sp>
        <p:nvSpPr>
          <p:cNvPr id="595" name="PlaceHolder 3"/>
          <p:cNvSpPr>
            <a:spLocks noGrp="1"/>
          </p:cNvSpPr>
          <p:nvPr>
            <p:ph type="sldNum" idx="107"/>
          </p:nvPr>
        </p:nvSpPr>
        <p:spPr>
          <a:xfrm>
            <a:off x="6434280" y="8844120"/>
            <a:ext cx="345240" cy="231840"/>
          </a:xfrm>
          <a:prstGeom prst="rect">
            <a:avLst/>
          </a:prstGeom>
          <a:noFill/>
          <a:ln w="0">
            <a:noFill/>
          </a:ln>
        </p:spPr>
        <p:txBody>
          <a:bodyPr lIns="0" rIns="0" tIns="0" bIns="0" anchor="b">
            <a:noAutofit/>
          </a:bodyPr>
          <a:lstStyle>
            <a:lvl1pPr indent="0" algn="r">
              <a:lnSpc>
                <a:spcPct val="100000"/>
              </a:lnSpc>
              <a:buNone/>
              <a:defRPr b="0" lang="en-US" sz="600" spc="-1" strike="noStrike">
                <a:solidFill>
                  <a:schemeClr val="lt1"/>
                </a:solidFill>
                <a:latin typeface="IBM Plex Sans Light"/>
                <a:ea typeface="IBM Plex Sans Light"/>
              </a:defRPr>
            </a:lvl1pPr>
          </a:lstStyle>
          <a:p>
            <a:pPr indent="0" algn="r">
              <a:lnSpc>
                <a:spcPct val="100000"/>
              </a:lnSpc>
              <a:buNone/>
            </a:pPr>
            <a:fld id="{4CA031BD-BCF7-4333-95D4-D8666CC4D52E}" type="slidenum">
              <a:rPr b="0" lang="en-US" sz="600" spc="-1" strike="noStrike">
                <a:solidFill>
                  <a:schemeClr val="lt1"/>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838080" y="736560"/>
            <a:ext cx="4876560" cy="2742840"/>
          </a:xfrm>
          <a:prstGeom prst="rect">
            <a:avLst/>
          </a:prstGeom>
          <a:ln w="0">
            <a:noFill/>
          </a:ln>
        </p:spPr>
      </p:sp>
      <p:sp>
        <p:nvSpPr>
          <p:cNvPr id="597"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indent="0" defTabSz="2438640">
              <a:lnSpc>
                <a:spcPct val="110000"/>
              </a:lnSpc>
              <a:buNone/>
              <a:tabLst>
                <a:tab algn="l" pos="0"/>
              </a:tabLst>
            </a:pPr>
            <a:r>
              <a:rPr b="0" lang="en-US" sz="1200" spc="-1" strike="noStrike">
                <a:solidFill>
                  <a:srgbClr val="000000"/>
                </a:solidFill>
                <a:latin typeface="+mn-lt"/>
              </a:rPr>
              <a:t>As mentioned earlier, we have been and continue to be the global leader for Decisions Management as recognized by Forrester and other top analysts.  We have a hardened product with decades of experience from IBM services and our vast business partner community.</a:t>
            </a:r>
            <a:endParaRPr b="0" lang="en-US" sz="1200" spc="-1" strike="noStrike">
              <a:solidFill>
                <a:srgbClr val="000000"/>
              </a:solidFill>
              <a:latin typeface="Arial"/>
            </a:endParaRPr>
          </a:p>
          <a:p>
            <a:pPr indent="0" defTabSz="2438640">
              <a:lnSpc>
                <a:spcPct val="110000"/>
              </a:lnSpc>
              <a:buNone/>
              <a:tabLst>
                <a:tab algn="l" pos="0"/>
              </a:tabLst>
            </a:pPr>
            <a:endParaRPr b="0" lang="en-US" sz="1200" spc="-1" strike="noStrike">
              <a:solidFill>
                <a:srgbClr val="000000"/>
              </a:solidFill>
              <a:latin typeface="Arial"/>
            </a:endParaRPr>
          </a:p>
          <a:p>
            <a:pPr indent="0" defTabSz="2438640">
              <a:lnSpc>
                <a:spcPct val="110000"/>
              </a:lnSpc>
              <a:buNone/>
              <a:tabLst>
                <a:tab algn="l" pos="0"/>
              </a:tabLst>
            </a:pPr>
            <a:r>
              <a:rPr b="0" lang="en-US" sz="1200" spc="-1" strike="noStrike">
                <a:solidFill>
                  <a:srgbClr val="000000"/>
                </a:solidFill>
                <a:latin typeface="+mn-lt"/>
              </a:rPr>
              <a:t>In q2 23 we were recognized as a leader in the </a:t>
            </a:r>
            <a:r>
              <a:rPr b="0" lang="en-US" sz="1200" spc="-1" strike="noStrike">
                <a:solidFill>
                  <a:schemeClr val="dk1"/>
                </a:solidFill>
                <a:latin typeface="+mn-lt"/>
              </a:rPr>
              <a:t>Forrester Wave™: AI Decisioning Platforms, Q2 2023</a:t>
            </a:r>
            <a:endParaRPr b="0" lang="en-US" sz="1200" spc="-1" strike="noStrike">
              <a:solidFill>
                <a:srgbClr val="000000"/>
              </a:solidFill>
              <a:latin typeface="Arial"/>
            </a:endParaRPr>
          </a:p>
          <a:p>
            <a:pPr indent="0" defTabSz="2438640">
              <a:lnSpc>
                <a:spcPct val="110000"/>
              </a:lnSpc>
              <a:buNone/>
              <a:tabLst>
                <a:tab algn="l" pos="0"/>
              </a:tabLst>
            </a:pPr>
            <a:endParaRPr b="0" lang="en-US" sz="1200" spc="-1" strike="noStrike">
              <a:solidFill>
                <a:srgbClr val="000000"/>
              </a:solidFill>
              <a:latin typeface="Arial"/>
            </a:endParaRPr>
          </a:p>
          <a:p>
            <a:pPr indent="0" defTabSz="2438640">
              <a:lnSpc>
                <a:spcPct val="100000"/>
              </a:lnSpc>
              <a:buNone/>
              <a:tabLst>
                <a:tab algn="l" pos="0"/>
              </a:tabLst>
            </a:pPr>
            <a:r>
              <a:rPr b="0" lang="en-US" sz="1200" spc="-1" strike="noStrike">
                <a:solidFill>
                  <a:srgbClr val="3d3d3d"/>
                </a:solidFill>
                <a:latin typeface="+mn-lt"/>
                <a:ea typeface="Times New Roman"/>
              </a:rPr>
              <a:t>This report outlines</a:t>
            </a:r>
            <a:r>
              <a:rPr b="0" lang="en-US" sz="1200" spc="-1" strike="noStrike">
                <a:solidFill>
                  <a:srgbClr val="000000"/>
                </a:solidFill>
                <a:latin typeface="+mn-lt"/>
                <a:ea typeface="Calibri"/>
              </a:rPr>
              <a:t> </a:t>
            </a:r>
            <a:r>
              <a:rPr b="0" lang="en-US" sz="1200" spc="-1" strike="noStrike">
                <a:solidFill>
                  <a:srgbClr val="3d3d3d"/>
                </a:solidFill>
                <a:latin typeface="+mn-lt"/>
                <a:ea typeface="Times New Roman"/>
              </a:rPr>
              <a:t> the combination of traditional decision automation tools with machine learning models and other technologies.  As Forrester notes in the report, many organizations are eager to harness the power of AI but also must be cautious of risks. “What these enterprises need,” the report states, “is a platform that can simultaneously enable them to harness the power of AI while enhancing and governing it with well-proven and trusted human business expertise.”</a:t>
            </a:r>
            <a:endParaRPr b="0" lang="en-US" sz="1200" spc="-1" strike="noStrike">
              <a:solidFill>
                <a:srgbClr val="000000"/>
              </a:solidFill>
              <a:latin typeface="Arial"/>
            </a:endParaRPr>
          </a:p>
          <a:p>
            <a:pPr indent="0" defTabSz="2438640">
              <a:lnSpc>
                <a:spcPct val="100000"/>
              </a:lnSpc>
              <a:buNone/>
              <a:tabLst>
                <a:tab algn="l" pos="0"/>
              </a:tabLst>
            </a:pPr>
            <a:r>
              <a:rPr b="0" lang="en-US" sz="1200" spc="-1" strike="noStrike">
                <a:solidFill>
                  <a:srgbClr val="000000"/>
                </a:solidFill>
                <a:latin typeface="+mn-lt"/>
                <a:ea typeface="Calibri"/>
              </a:rPr>
              <a:t> </a:t>
            </a:r>
            <a:r>
              <a:rPr b="0" lang="en-US" sz="1200" spc="-1" strike="noStrike">
                <a:solidFill>
                  <a:srgbClr val="000000"/>
                </a:solidFill>
                <a:latin typeface="+mn-lt"/>
                <a:ea typeface="Calibri"/>
              </a:rPr>
              <a:t>Change made by Forrester</a:t>
            </a:r>
            <a:endParaRPr b="0" lang="en-US" sz="1200" spc="-1" strike="noStrike">
              <a:solidFill>
                <a:srgbClr val="000000"/>
              </a:solidFill>
              <a:latin typeface="Arial"/>
            </a:endParaRPr>
          </a:p>
          <a:p>
            <a:pPr indent="0" defTabSz="2438640">
              <a:lnSpc>
                <a:spcPct val="110000"/>
              </a:lnSpc>
              <a:buNone/>
              <a:tabLst>
                <a:tab algn="l" pos="0"/>
              </a:tabLst>
            </a:pPr>
            <a:endParaRPr b="0" lang="en-US" sz="1200" spc="-1" strike="noStrike">
              <a:solidFill>
                <a:srgbClr val="000000"/>
              </a:solidFill>
              <a:latin typeface="Arial"/>
            </a:endParaRPr>
          </a:p>
          <a:p>
            <a:pPr indent="0" defTabSz="2438640">
              <a:lnSpc>
                <a:spcPct val="100000"/>
              </a:lnSpc>
              <a:buNone/>
              <a:tabLst>
                <a:tab algn="l" pos="0"/>
              </a:tabLst>
            </a:pPr>
            <a:endParaRPr b="0" lang="en-US" sz="1200" spc="-1" strike="noStrike">
              <a:solidFill>
                <a:srgbClr val="000000"/>
              </a:solidFill>
              <a:latin typeface="Arial"/>
            </a:endParaRPr>
          </a:p>
        </p:txBody>
      </p:sp>
      <p:sp>
        <p:nvSpPr>
          <p:cNvPr id="598" name="PlaceHolder 3"/>
          <p:cNvSpPr>
            <a:spLocks noGrp="1"/>
          </p:cNvSpPr>
          <p:nvPr>
            <p:ph type="sldNum" idx="108"/>
          </p:nvPr>
        </p:nvSpPr>
        <p:spPr>
          <a:xfrm>
            <a:off x="6434280" y="8844120"/>
            <a:ext cx="345240" cy="231840"/>
          </a:xfrm>
          <a:prstGeom prst="rect">
            <a:avLst/>
          </a:prstGeom>
          <a:noFill/>
          <a:ln w="0">
            <a:noFill/>
          </a:ln>
        </p:spPr>
        <p:txBody>
          <a:bodyPr lIns="0" rIns="0" tIns="0" bIns="0" anchor="b">
            <a:noAutofit/>
          </a:bodyPr>
          <a:lstStyle>
            <a:lvl1pPr indent="0" algn="r" defTabSz="1829520">
              <a:lnSpc>
                <a:spcPct val="100000"/>
              </a:lnSpc>
              <a:buNone/>
              <a:tabLst>
                <a:tab algn="l" pos="0"/>
              </a:tabLst>
              <a:defRPr b="0" lang="en-US" sz="600" spc="-1" strike="noStrike">
                <a:solidFill>
                  <a:srgbClr val="000000"/>
                </a:solidFill>
                <a:latin typeface="IBM Plex Sans Light"/>
                <a:ea typeface="IBM Plex Sans Light"/>
              </a:defRPr>
            </a:lvl1pPr>
          </a:lstStyle>
          <a:p>
            <a:pPr indent="0" algn="r" defTabSz="1829520">
              <a:lnSpc>
                <a:spcPct val="100000"/>
              </a:lnSpc>
              <a:buNone/>
              <a:tabLst>
                <a:tab algn="l" pos="0"/>
              </a:tabLst>
            </a:pPr>
            <a:fld id="{EF9F87CD-2EB5-498E-B89F-51FD3C18EF08}" type="slidenum">
              <a:rPr b="0" lang="en-US" sz="600" spc="-1" strike="noStrike">
                <a:solidFill>
                  <a:srgbClr val="000000"/>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206280" y="228600"/>
            <a:ext cx="6419520" cy="3611160"/>
          </a:xfrm>
          <a:prstGeom prst="rect">
            <a:avLst/>
          </a:prstGeom>
          <a:ln w="0">
            <a:noFill/>
          </a:ln>
        </p:spPr>
      </p:sp>
      <p:sp>
        <p:nvSpPr>
          <p:cNvPr id="571"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marL="216000" indent="0">
              <a:lnSpc>
                <a:spcPct val="100000"/>
              </a:lnSpc>
              <a:buNone/>
            </a:pPr>
            <a:r>
              <a:rPr b="0" lang="en-CA" sz="1100" spc="-1" strike="noStrike">
                <a:solidFill>
                  <a:srgbClr val="000000"/>
                </a:solidFill>
                <a:latin typeface="IBM Plex Sans"/>
              </a:rPr>
              <a:t>Because Large Language Models behind Generative AI are statistical in nature, they are far less capable of structured logical reasoning or even just arithmetic capabilities</a:t>
            </a:r>
            <a:endParaRPr b="0" lang="en-US" sz="1100" spc="-1" strike="noStrike">
              <a:solidFill>
                <a:srgbClr val="000000"/>
              </a:solidFill>
              <a:latin typeface="Arial"/>
            </a:endParaRPr>
          </a:p>
        </p:txBody>
      </p:sp>
      <p:sp>
        <p:nvSpPr>
          <p:cNvPr id="572" name="PlaceHolder 3"/>
          <p:cNvSpPr>
            <a:spLocks noGrp="1"/>
          </p:cNvSpPr>
          <p:nvPr>
            <p:ph type="sldNum" idx="98"/>
          </p:nvPr>
        </p:nvSpPr>
        <p:spPr>
          <a:xfrm>
            <a:off x="6434280" y="8844120"/>
            <a:ext cx="345240" cy="231840"/>
          </a:xfrm>
          <a:prstGeom prst="rect">
            <a:avLst/>
          </a:prstGeom>
          <a:noFill/>
          <a:ln w="0">
            <a:noFill/>
          </a:ln>
        </p:spPr>
        <p:txBody>
          <a:bodyPr lIns="0" rIns="0" tIns="0" bIns="0" anchor="b">
            <a:noAutofit/>
          </a:bodyPr>
          <a:lstStyle>
            <a:lvl1pPr indent="0" algn="r" defTabSz="1829520">
              <a:lnSpc>
                <a:spcPct val="100000"/>
              </a:lnSpc>
              <a:buNone/>
              <a:tabLst>
                <a:tab algn="l" pos="0"/>
              </a:tabLst>
              <a:defRPr b="0" lang="en-US" sz="600" spc="-1" strike="noStrike">
                <a:solidFill>
                  <a:srgbClr val="000000"/>
                </a:solidFill>
                <a:latin typeface="IBM Plex Sans Light"/>
                <a:ea typeface="IBM Plex Sans Light"/>
              </a:defRPr>
            </a:lvl1pPr>
          </a:lstStyle>
          <a:p>
            <a:pPr indent="0" algn="r" defTabSz="1829520">
              <a:lnSpc>
                <a:spcPct val="100000"/>
              </a:lnSpc>
              <a:buNone/>
              <a:tabLst>
                <a:tab algn="l" pos="0"/>
              </a:tabLst>
            </a:pPr>
            <a:fld id="{5ED8D4D3-1CF6-44A2-98C6-44DC334AD8E5}" type="slidenum">
              <a:rPr b="0" lang="en-US" sz="600" spc="-1" strike="noStrike">
                <a:solidFill>
                  <a:srgbClr val="000000"/>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1044720" y="209520"/>
            <a:ext cx="4743000" cy="2668320"/>
          </a:xfrm>
          <a:prstGeom prst="rect">
            <a:avLst/>
          </a:prstGeom>
          <a:ln w="0">
            <a:noFill/>
          </a:ln>
        </p:spPr>
      </p:sp>
      <p:sp>
        <p:nvSpPr>
          <p:cNvPr id="574" name="PlaceHolder 2"/>
          <p:cNvSpPr>
            <a:spLocks noGrp="1"/>
          </p:cNvSpPr>
          <p:nvPr>
            <p:ph type="body"/>
          </p:nvPr>
        </p:nvSpPr>
        <p:spPr>
          <a:xfrm>
            <a:off x="228600" y="3200400"/>
            <a:ext cx="6555600" cy="4389120"/>
          </a:xfrm>
          <a:prstGeom prst="rect">
            <a:avLst/>
          </a:prstGeom>
          <a:noFill/>
          <a:ln w="0">
            <a:noFill/>
          </a:ln>
        </p:spPr>
        <p:txBody>
          <a:bodyPr lIns="0" rIns="0" tIns="0" bIns="0" anchor="t">
            <a:noAutofit/>
          </a:bodyPr>
          <a:p>
            <a:pPr marL="171360" indent="-171360">
              <a:lnSpc>
                <a:spcPct val="100000"/>
              </a:lnSpc>
              <a:buClr>
                <a:srgbClr val="000000"/>
              </a:buClr>
              <a:buFont typeface="Arial"/>
              <a:buChar char="•"/>
            </a:pPr>
            <a:r>
              <a:rPr b="0" lang="en-US" sz="1000" spc="-1" strike="noStrike">
                <a:solidFill>
                  <a:srgbClr val="000000"/>
                </a:solidFill>
                <a:latin typeface="Arial"/>
              </a:rPr>
              <a:t>The market has moved from excitement around generative AI to how to monetize on it. 45% of the market has already moved to pilots, and 10% has moved to production (source: Gartner).</a:t>
            </a:r>
            <a:endParaRPr b="0" lang="en-US" sz="1000" spc="-1" strike="noStrike">
              <a:solidFill>
                <a:srgbClr val="000000"/>
              </a:solidFill>
              <a:latin typeface="Arial"/>
            </a:endParaRPr>
          </a:p>
          <a:p>
            <a:pPr indent="0">
              <a:lnSpc>
                <a:spcPct val="100000"/>
              </a:lnSpc>
              <a:buNone/>
            </a:pPr>
            <a:endParaRPr b="0" lang="en-US" sz="1000" spc="-1" strike="noStrike">
              <a:solidFill>
                <a:srgbClr val="000000"/>
              </a:solidFill>
              <a:latin typeface="Arial"/>
            </a:endParaRPr>
          </a:p>
          <a:p>
            <a:pPr marL="171360" indent="-171360">
              <a:lnSpc>
                <a:spcPct val="100000"/>
              </a:lnSpc>
              <a:buClr>
                <a:srgbClr val="000000"/>
              </a:buClr>
              <a:buFont typeface="Arial"/>
              <a:buChar char="•"/>
            </a:pPr>
            <a:r>
              <a:rPr b="0" lang="en-US" sz="1000" spc="-1" strike="noStrike">
                <a:solidFill>
                  <a:srgbClr val="000000"/>
                </a:solidFill>
                <a:latin typeface="Arial"/>
              </a:rPr>
              <a:t>When investigating and exploring, customers look for a wow factor, an aha moment, and that’s why very large 100B+ parameter general-purpose models shine. You can use them for a wide range of downstream tasks and they perform well OOTB. </a:t>
            </a:r>
            <a:endParaRPr b="0" lang="en-US" sz="1000" spc="-1" strike="noStrike">
              <a:solidFill>
                <a:srgbClr val="000000"/>
              </a:solidFill>
              <a:latin typeface="Arial"/>
            </a:endParaRPr>
          </a:p>
          <a:p>
            <a:pPr indent="0">
              <a:lnSpc>
                <a:spcPct val="100000"/>
              </a:lnSpc>
              <a:buNone/>
            </a:pPr>
            <a:endParaRPr b="0" lang="en-US" sz="1000" spc="-1" strike="noStrike">
              <a:solidFill>
                <a:srgbClr val="000000"/>
              </a:solidFill>
              <a:latin typeface="Arial"/>
            </a:endParaRPr>
          </a:p>
          <a:p>
            <a:pPr marL="171360" indent="-171360">
              <a:lnSpc>
                <a:spcPct val="100000"/>
              </a:lnSpc>
              <a:buClr>
                <a:srgbClr val="000000"/>
              </a:buClr>
              <a:buFont typeface="Arial"/>
              <a:buChar char="•"/>
            </a:pPr>
            <a:r>
              <a:rPr b="0" lang="en-US" sz="1000" spc="-1" strike="noStrike">
                <a:solidFill>
                  <a:srgbClr val="000000"/>
                </a:solidFill>
                <a:latin typeface="Arial"/>
              </a:rPr>
              <a:t>However, as the market moves towards production and scale, customers soon realize the path to success is not that straight forward. The bigger the model, the larger GPU compute it would need to compute a response. </a:t>
            </a:r>
            <a:endParaRPr b="0" lang="en-US" sz="1000" spc="-1" strike="noStrike">
              <a:solidFill>
                <a:srgbClr val="000000"/>
              </a:solidFill>
              <a:latin typeface="Arial"/>
            </a:endParaRPr>
          </a:p>
          <a:p>
            <a:pPr indent="0">
              <a:lnSpc>
                <a:spcPct val="100000"/>
              </a:lnSpc>
              <a:buNone/>
            </a:pPr>
            <a:endParaRPr b="0" lang="en-US" sz="1000" spc="-1" strike="noStrike">
              <a:solidFill>
                <a:srgbClr val="000000"/>
              </a:solidFill>
              <a:latin typeface="Arial"/>
            </a:endParaRPr>
          </a:p>
          <a:p>
            <a:pPr marL="171360" indent="-171360">
              <a:lnSpc>
                <a:spcPct val="100000"/>
              </a:lnSpc>
              <a:buClr>
                <a:srgbClr val="000000"/>
              </a:buClr>
              <a:buFont typeface="Arial"/>
              <a:buChar char="•"/>
            </a:pPr>
            <a:r>
              <a:rPr b="0" lang="en-US" sz="1000" spc="-1" strike="noStrike">
                <a:solidFill>
                  <a:srgbClr val="000000"/>
                </a:solidFill>
                <a:latin typeface="+mj-lt"/>
                <a:ea typeface="+mj-ea"/>
              </a:rPr>
              <a:t>Our g</a:t>
            </a:r>
            <a:r>
              <a:rPr b="0" lang="en-US" sz="1000" spc="-1" strike="noStrike">
                <a:solidFill>
                  <a:srgbClr val="000000"/>
                </a:solidFill>
                <a:latin typeface="+mj-lt"/>
                <a:ea typeface="+mj-ea"/>
              </a:rPr>
              <a:t>uiding principles:</a:t>
            </a:r>
            <a:endParaRPr b="0" lang="en-US" sz="1000" spc="-1" strike="noStrike">
              <a:solidFill>
                <a:srgbClr val="000000"/>
              </a:solidFill>
              <a:latin typeface="Arial"/>
            </a:endParaRPr>
          </a:p>
          <a:p>
            <a:pPr marL="457200" indent="0" defTabSz="1829520">
              <a:lnSpc>
                <a:spcPct val="100000"/>
              </a:lnSpc>
              <a:buNone/>
              <a:tabLst>
                <a:tab algn="l" pos="0"/>
              </a:tabLst>
            </a:pPr>
            <a:r>
              <a:rPr b="0" lang="en-US" sz="1000" spc="-1" strike="noStrike">
                <a:solidFill>
                  <a:srgbClr val="000000"/>
                </a:solidFill>
                <a:latin typeface="+mj-lt"/>
                <a:ea typeface="+mn-ea"/>
              </a:rPr>
              <a:t>👉 </a:t>
            </a:r>
            <a:r>
              <a:rPr b="0" lang="en-US" sz="1000" spc="-1" strike="noStrike">
                <a:solidFill>
                  <a:srgbClr val="000000"/>
                </a:solidFill>
                <a:latin typeface="+mj-lt"/>
                <a:ea typeface="+mj-ea"/>
              </a:rPr>
              <a:t>One model doesn’t fit all</a:t>
            </a:r>
            <a:endParaRPr b="0" lang="en-US" sz="1000" spc="-1" strike="noStrike">
              <a:solidFill>
                <a:srgbClr val="000000"/>
              </a:solidFill>
              <a:latin typeface="Arial"/>
            </a:endParaRPr>
          </a:p>
          <a:p>
            <a:pPr marL="457200" indent="0" defTabSz="1829520">
              <a:lnSpc>
                <a:spcPct val="100000"/>
              </a:lnSpc>
              <a:buNone/>
              <a:tabLst>
                <a:tab algn="l" pos="0"/>
              </a:tabLst>
            </a:pPr>
            <a:r>
              <a:rPr b="0" lang="en-US" sz="1000" spc="-1" strike="noStrike">
                <a:solidFill>
                  <a:srgbClr val="000000"/>
                </a:solidFill>
                <a:latin typeface="+mj-lt"/>
                <a:ea typeface="+mj-ea"/>
              </a:rPr>
              <a:t>👉 </a:t>
            </a:r>
            <a:r>
              <a:rPr b="0" lang="en-US" sz="1000" spc="-1" strike="noStrike">
                <a:solidFill>
                  <a:srgbClr val="000000"/>
                </a:solidFill>
                <a:latin typeface="+mj-lt"/>
                <a:ea typeface="+mj-ea"/>
              </a:rPr>
              <a:t>Bigger is not always better</a:t>
            </a:r>
            <a:endParaRPr b="0" lang="en-US" sz="1000" spc="-1" strike="noStrike">
              <a:solidFill>
                <a:srgbClr val="000000"/>
              </a:solidFill>
              <a:latin typeface="Arial"/>
            </a:endParaRPr>
          </a:p>
          <a:p>
            <a:pPr marL="457200" indent="0" defTabSz="1829520">
              <a:lnSpc>
                <a:spcPct val="100000"/>
              </a:lnSpc>
              <a:buNone/>
              <a:tabLst>
                <a:tab algn="l" pos="0"/>
              </a:tabLst>
            </a:pPr>
            <a:r>
              <a:rPr b="0" lang="en-US" sz="1000" spc="-1" strike="noStrike">
                <a:solidFill>
                  <a:srgbClr val="000000"/>
                </a:solidFill>
                <a:latin typeface="+mj-lt"/>
                <a:ea typeface="+mj-ea"/>
              </a:rPr>
              <a:t>👉 </a:t>
            </a:r>
            <a:r>
              <a:rPr b="0" lang="en-US" sz="1000" spc="-1" strike="noStrike">
                <a:solidFill>
                  <a:srgbClr val="000000"/>
                </a:solidFill>
                <a:latin typeface="+mj-lt"/>
                <a:ea typeface="+mj-ea"/>
              </a:rPr>
              <a:t>Specialized models can produce better results than larger, general-purpose models, and do so with lower infra requirements to achieve improved price-performance</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0" lang="en-US" sz="1000" spc="-1" strike="noStrike">
                <a:solidFill>
                  <a:srgbClr val="000000"/>
                </a:solidFill>
                <a:latin typeface="+mj-lt"/>
                <a:ea typeface="+mj-ea"/>
              </a:rPr>
              <a:t>Here’s what we’re focused on:</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000" spc="-1" strike="noStrike">
                <a:solidFill>
                  <a:srgbClr val="000000"/>
                </a:solidFill>
                <a:latin typeface="+mj-lt"/>
                <a:ea typeface="+mj-ea"/>
              </a:rPr>
              <a:t>Expanding beyond English. </a:t>
            </a:r>
            <a:r>
              <a:rPr b="0" lang="en-US" sz="1000" spc="-1" strike="noStrike">
                <a:solidFill>
                  <a:srgbClr val="000000"/>
                </a:solidFill>
                <a:latin typeface="+mj-lt"/>
                <a:ea typeface="+mj-ea"/>
              </a:rPr>
              <a:t>We are expanding our English models to other languages, starting with Japanese and 5 European languages (English, Spanish, French, German, Portuguese) coming up in Q1. Early access in December, granite.8b.japanese (Feb 29 SaaS GA, March 27 on-prem GA), granite.13b.multi-lingual (March 14 SaaS GA, March 27 on-prem). We are also considering partnerships with 3</a:t>
            </a:r>
            <a:r>
              <a:rPr b="0" lang="en-US" sz="1000" spc="-1" strike="noStrike" baseline="30000">
                <a:solidFill>
                  <a:srgbClr val="000000"/>
                </a:solidFill>
                <a:latin typeface="+mj-lt"/>
                <a:ea typeface="+mj-ea"/>
              </a:rPr>
              <a:t>rd</a:t>
            </a:r>
            <a:r>
              <a:rPr b="0" lang="en-US" sz="1000" spc="-1" strike="noStrike">
                <a:solidFill>
                  <a:srgbClr val="000000"/>
                </a:solidFill>
                <a:latin typeface="+mj-lt"/>
                <a:ea typeface="+mj-ea"/>
              </a:rPr>
              <a:t> party model providers like Elyza (Japanese), and Aleph Alpha (European languages)</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000" spc="-1" strike="noStrike">
                <a:solidFill>
                  <a:srgbClr val="000000"/>
                </a:solidFill>
                <a:latin typeface="+mj-lt"/>
                <a:ea typeface="+mj-ea"/>
              </a:rPr>
              <a:t>Expanding beyond language. </a:t>
            </a:r>
            <a:r>
              <a:rPr b="0" lang="en-US" sz="1000" spc="-1" strike="noStrike">
                <a:solidFill>
                  <a:srgbClr val="000000"/>
                </a:solidFill>
                <a:latin typeface="+mj-lt"/>
                <a:ea typeface="+mj-ea"/>
              </a:rPr>
              <a:t>We are looking into establishing partnerships to bring multi-modality to the platform for visual QA. Stability.ai and Aleph Alpha Luminus model are examples.</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000" spc="-1" strike="noStrike">
                <a:solidFill>
                  <a:srgbClr val="000000"/>
                </a:solidFill>
                <a:latin typeface="+mj-lt"/>
                <a:ea typeface="+mj-ea"/>
              </a:rPr>
              <a:t>Improving Performance. </a:t>
            </a:r>
            <a:r>
              <a:rPr b="0" lang="en-US" sz="1000" spc="-1" strike="noStrike">
                <a:solidFill>
                  <a:srgbClr val="000000"/>
                </a:solidFill>
                <a:latin typeface="+mj-lt"/>
                <a:ea typeface="+mj-ea"/>
              </a:rPr>
              <a:t>We just released granite.13b.v2 as a refresh to granite.v1 that is exposed to 2T token vs granite.13b.v1 that was only exposed to 1T tokens. Our granite.13b.V2 is priced 2.7X less at $0.0018/1000 tokens. We are expanding our granite collection to include a very large granite.50b model in Q2 as well as looking into 3</a:t>
            </a:r>
            <a:r>
              <a:rPr b="0" lang="en-US" sz="1000" spc="-1" strike="noStrike" baseline="30000">
                <a:solidFill>
                  <a:srgbClr val="000000"/>
                </a:solidFill>
                <a:latin typeface="+mj-lt"/>
                <a:ea typeface="+mj-ea"/>
              </a:rPr>
              <a:t>rd</a:t>
            </a:r>
            <a:r>
              <a:rPr b="0" lang="en-US" sz="1000" spc="-1" strike="noStrike">
                <a:solidFill>
                  <a:srgbClr val="000000"/>
                </a:solidFill>
                <a:latin typeface="+mj-lt"/>
                <a:ea typeface="+mj-ea"/>
              </a:rPr>
              <a:t> party partners like Cohere.</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0" lang="en-US" sz="1000" spc="-1" strike="noStrike">
                <a:solidFill>
                  <a:srgbClr val="000000"/>
                </a:solidFill>
                <a:latin typeface="+mj-lt"/>
                <a:ea typeface="+mj-ea"/>
              </a:rPr>
              <a:t>Finally, it’s important to call out our indemnification terms:</a:t>
            </a:r>
            <a:endParaRPr b="0" lang="en-US" sz="10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000" spc="-1" strike="noStrike">
                <a:solidFill>
                  <a:srgbClr val="000000"/>
                </a:solidFill>
                <a:latin typeface="+mj-lt"/>
                <a:ea typeface="+mj-ea"/>
              </a:rPr>
              <a:t>BAU for IBM-developed models, offering the same standard terms and protection that we have been offering for HW and SW</a:t>
            </a:r>
            <a:endParaRPr b="0" lang="en-US" sz="10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000" spc="-1" strike="noStrike">
                <a:solidFill>
                  <a:srgbClr val="000000"/>
                </a:solidFill>
                <a:latin typeface="+mj-lt"/>
                <a:ea typeface="+mj-ea"/>
              </a:rPr>
              <a:t>IBM doesn’t require customers to indemnify IBM for the use of the models (IBM is one of the very few, if not the only one)</a:t>
            </a:r>
            <a:endParaRPr b="0" lang="en-US" sz="10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000" spc="-1" strike="noStrike">
                <a:solidFill>
                  <a:srgbClr val="000000"/>
                </a:solidFill>
                <a:latin typeface="+mj-lt"/>
                <a:ea typeface="+mj-ea"/>
              </a:rPr>
              <a:t>No cap on the IP liability and the financial responsibility IBM would take</a:t>
            </a:r>
            <a:endParaRPr b="0" lang="en-US" sz="1000" spc="-1" strike="noStrike">
              <a:solidFill>
                <a:srgbClr val="000000"/>
              </a:solidFill>
              <a:latin typeface="Arial"/>
            </a:endParaRPr>
          </a:p>
          <a:p>
            <a:pPr indent="0" defTabSz="1829520">
              <a:lnSpc>
                <a:spcPct val="100000"/>
              </a:lnSpc>
              <a:buNone/>
              <a:tabLst>
                <a:tab algn="l" pos="0"/>
              </a:tabLst>
            </a:pPr>
            <a:endParaRPr b="0" lang="en-US" sz="1000" spc="-1" strike="noStrike">
              <a:solidFill>
                <a:srgbClr val="000000"/>
              </a:solidFill>
              <a:latin typeface="Arial"/>
            </a:endParaRPr>
          </a:p>
        </p:txBody>
      </p:sp>
      <p:sp>
        <p:nvSpPr>
          <p:cNvPr id="575" name="PlaceHolder 3"/>
          <p:cNvSpPr>
            <a:spLocks noGrp="1"/>
          </p:cNvSpPr>
          <p:nvPr>
            <p:ph type="sldNum" idx="99"/>
          </p:nvPr>
        </p:nvSpPr>
        <p:spPr>
          <a:xfrm>
            <a:off x="6434280" y="8844120"/>
            <a:ext cx="345240" cy="231840"/>
          </a:xfrm>
          <a:prstGeom prst="rect">
            <a:avLst/>
          </a:prstGeom>
          <a:noFill/>
          <a:ln w="0">
            <a:noFill/>
          </a:ln>
        </p:spPr>
        <p:txBody>
          <a:bodyPr lIns="0" rIns="0" tIns="0" bIns="0" anchor="b">
            <a:noAutofit/>
          </a:bodyPr>
          <a:lstStyle>
            <a:lvl1pPr indent="0" algn="r" defTabSz="1829520">
              <a:lnSpc>
                <a:spcPct val="100000"/>
              </a:lnSpc>
              <a:buNone/>
              <a:tabLst>
                <a:tab algn="l" pos="0"/>
              </a:tabLst>
              <a:defRPr b="0" lang="en-US" sz="600" spc="-1" strike="noStrike">
                <a:solidFill>
                  <a:srgbClr val="000000"/>
                </a:solidFill>
                <a:latin typeface="IBM Plex Sans Light"/>
                <a:ea typeface="IBM Plex Sans Light"/>
              </a:defRPr>
            </a:lvl1pPr>
          </a:lstStyle>
          <a:p>
            <a:pPr indent="0" algn="r" defTabSz="1829520">
              <a:lnSpc>
                <a:spcPct val="100000"/>
              </a:lnSpc>
              <a:buNone/>
              <a:tabLst>
                <a:tab algn="l" pos="0"/>
              </a:tabLst>
            </a:pPr>
            <a:fld id="{3A33F75E-AD17-426F-951F-9E746AB7F4CC}" type="slidenum">
              <a:rPr b="0" lang="en-US" sz="600" spc="-1" strike="noStrike">
                <a:solidFill>
                  <a:srgbClr val="000000"/>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1044720" y="209520"/>
            <a:ext cx="4743000" cy="2668320"/>
          </a:xfrm>
          <a:prstGeom prst="rect">
            <a:avLst/>
          </a:prstGeom>
          <a:ln w="0">
            <a:noFill/>
          </a:ln>
        </p:spPr>
      </p:sp>
      <p:sp>
        <p:nvSpPr>
          <p:cNvPr id="577"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marL="171360" indent="-171360">
              <a:lnSpc>
                <a:spcPct val="100000"/>
              </a:lnSpc>
              <a:buClr>
                <a:srgbClr val="000000"/>
              </a:buClr>
              <a:buFont typeface="Arial"/>
              <a:buChar char="•"/>
            </a:pPr>
            <a:r>
              <a:rPr b="0" lang="en-US" sz="2000" spc="-1" strike="noStrike">
                <a:solidFill>
                  <a:srgbClr val="000000"/>
                </a:solidFill>
                <a:latin typeface="Arial"/>
              </a:rPr>
              <a:t>The market has moved from excitement around generative AI to how to monetize on it. 45% of the market has already moved to pilots, and 10% has moved to production (source: Gartner).</a:t>
            </a:r>
            <a:endParaRPr b="0" lang="en-US" sz="2000" spc="-1" strike="noStrike">
              <a:solidFill>
                <a:srgbClr val="000000"/>
              </a:solidFill>
              <a:latin typeface="Arial"/>
            </a:endParaRPr>
          </a:p>
          <a:p>
            <a:pPr indent="0">
              <a:lnSpc>
                <a:spcPct val="100000"/>
              </a:lnSpc>
              <a:buNone/>
            </a:pPr>
            <a:endParaRPr b="0" lang="en-US" sz="2000" spc="-1" strike="noStrike">
              <a:solidFill>
                <a:srgbClr val="000000"/>
              </a:solidFill>
              <a:latin typeface="Arial"/>
            </a:endParaRPr>
          </a:p>
          <a:p>
            <a:pPr marL="171360" indent="-171360">
              <a:lnSpc>
                <a:spcPct val="100000"/>
              </a:lnSpc>
              <a:buClr>
                <a:srgbClr val="000000"/>
              </a:buClr>
              <a:buFont typeface="Arial"/>
              <a:buChar char="•"/>
            </a:pPr>
            <a:r>
              <a:rPr b="0" lang="en-US" sz="2000" spc="-1" strike="noStrike">
                <a:solidFill>
                  <a:srgbClr val="000000"/>
                </a:solidFill>
                <a:latin typeface="Arial"/>
              </a:rPr>
              <a:t>When investigating and exploring, customers look for a wow factor, an aha moment, and that’s why very large 100B+ parameter general-purpose models shine. You can use them for a wide range of downstream tasks and they perform well OOTB. </a:t>
            </a:r>
            <a:endParaRPr b="0" lang="en-US" sz="2000" spc="-1" strike="noStrike">
              <a:solidFill>
                <a:srgbClr val="000000"/>
              </a:solidFill>
              <a:latin typeface="Arial"/>
            </a:endParaRPr>
          </a:p>
          <a:p>
            <a:pPr indent="0">
              <a:lnSpc>
                <a:spcPct val="100000"/>
              </a:lnSpc>
              <a:buNone/>
            </a:pPr>
            <a:endParaRPr b="0" lang="en-US" sz="2000" spc="-1" strike="noStrike">
              <a:solidFill>
                <a:srgbClr val="000000"/>
              </a:solidFill>
              <a:latin typeface="Arial"/>
            </a:endParaRPr>
          </a:p>
          <a:p>
            <a:pPr marL="171360" indent="-171360">
              <a:lnSpc>
                <a:spcPct val="100000"/>
              </a:lnSpc>
              <a:buClr>
                <a:srgbClr val="000000"/>
              </a:buClr>
              <a:buFont typeface="Arial"/>
              <a:buChar char="•"/>
            </a:pPr>
            <a:r>
              <a:rPr b="0" lang="en-US" sz="2000" spc="-1" strike="noStrike">
                <a:solidFill>
                  <a:srgbClr val="000000"/>
                </a:solidFill>
                <a:latin typeface="Arial"/>
              </a:rPr>
              <a:t>However, as the market moves towards production and scale, customers soon realize the path to success is not that straight forward. The bigger the model, the larger GPU compute it would need to compute a response. </a:t>
            </a:r>
            <a:endParaRPr b="0" lang="en-US" sz="2000" spc="-1" strike="noStrike">
              <a:solidFill>
                <a:srgbClr val="000000"/>
              </a:solidFill>
              <a:latin typeface="Arial"/>
            </a:endParaRPr>
          </a:p>
          <a:p>
            <a:pPr indent="0">
              <a:lnSpc>
                <a:spcPct val="100000"/>
              </a:lnSpc>
              <a:buNone/>
            </a:pPr>
            <a:endParaRPr b="0" lang="en-US" sz="1200" spc="-1" strike="noStrike">
              <a:solidFill>
                <a:srgbClr val="000000"/>
              </a:solidFill>
              <a:latin typeface="Arial"/>
            </a:endParaRPr>
          </a:p>
          <a:p>
            <a:pPr marL="171360" indent="-171360">
              <a:lnSpc>
                <a:spcPct val="100000"/>
              </a:lnSpc>
              <a:buClr>
                <a:srgbClr val="000000"/>
              </a:buClr>
              <a:buFont typeface="Arial"/>
              <a:buChar char="•"/>
            </a:pPr>
            <a:r>
              <a:rPr b="0" lang="en-US" sz="1200" spc="-1" strike="noStrike">
                <a:solidFill>
                  <a:srgbClr val="000000"/>
                </a:solidFill>
                <a:latin typeface="+mj-lt"/>
                <a:ea typeface="+mj-ea"/>
              </a:rPr>
              <a:t>Our g</a:t>
            </a:r>
            <a:r>
              <a:rPr b="0" lang="en-US" sz="2000" spc="-1" strike="noStrike">
                <a:solidFill>
                  <a:srgbClr val="000000"/>
                </a:solidFill>
                <a:latin typeface="+mj-lt"/>
                <a:ea typeface="+mj-ea"/>
              </a:rPr>
              <a:t>uiding principles:</a:t>
            </a:r>
            <a:endParaRPr b="0" lang="en-US" sz="2000" spc="-1" strike="noStrike">
              <a:solidFill>
                <a:srgbClr val="000000"/>
              </a:solidFill>
              <a:latin typeface="Arial"/>
            </a:endParaRPr>
          </a:p>
          <a:p>
            <a:pPr marL="457200" indent="0" defTabSz="1829520">
              <a:lnSpc>
                <a:spcPct val="100000"/>
              </a:lnSpc>
              <a:buNone/>
              <a:tabLst>
                <a:tab algn="l" pos="0"/>
              </a:tabLst>
            </a:pPr>
            <a:r>
              <a:rPr b="0" lang="en-US" sz="1200" spc="-1" strike="noStrike">
                <a:solidFill>
                  <a:srgbClr val="000000"/>
                </a:solidFill>
                <a:latin typeface="+mj-lt"/>
                <a:ea typeface="+mn-ea"/>
              </a:rPr>
              <a:t>👉 </a:t>
            </a:r>
            <a:r>
              <a:rPr b="0" lang="en-US" sz="1200" spc="-1" strike="noStrike">
                <a:solidFill>
                  <a:srgbClr val="000000"/>
                </a:solidFill>
                <a:latin typeface="+mj-lt"/>
                <a:ea typeface="+mj-ea"/>
              </a:rPr>
              <a:t>One model doesn’t fit all</a:t>
            </a:r>
            <a:endParaRPr b="0" lang="en-US" sz="1200" spc="-1" strike="noStrike">
              <a:solidFill>
                <a:srgbClr val="000000"/>
              </a:solidFill>
              <a:latin typeface="Arial"/>
            </a:endParaRPr>
          </a:p>
          <a:p>
            <a:pPr marL="457200" indent="0" defTabSz="1829520">
              <a:lnSpc>
                <a:spcPct val="100000"/>
              </a:lnSpc>
              <a:buNone/>
              <a:tabLst>
                <a:tab algn="l" pos="0"/>
              </a:tabLst>
            </a:pPr>
            <a:r>
              <a:rPr b="0" lang="en-US" sz="1200" spc="-1" strike="noStrike">
                <a:solidFill>
                  <a:srgbClr val="000000"/>
                </a:solidFill>
                <a:latin typeface="+mj-lt"/>
                <a:ea typeface="+mj-ea"/>
              </a:rPr>
              <a:t>👉 </a:t>
            </a:r>
            <a:r>
              <a:rPr b="0" lang="en-US" sz="1200" spc="-1" strike="noStrike">
                <a:solidFill>
                  <a:srgbClr val="000000"/>
                </a:solidFill>
                <a:latin typeface="+mj-lt"/>
                <a:ea typeface="+mj-ea"/>
              </a:rPr>
              <a:t>Bigger is not always better</a:t>
            </a:r>
            <a:endParaRPr b="0" lang="en-US" sz="1200" spc="-1" strike="noStrike">
              <a:solidFill>
                <a:srgbClr val="000000"/>
              </a:solidFill>
              <a:latin typeface="Arial"/>
            </a:endParaRPr>
          </a:p>
          <a:p>
            <a:pPr marL="457200" indent="0" defTabSz="1829520">
              <a:lnSpc>
                <a:spcPct val="100000"/>
              </a:lnSpc>
              <a:buNone/>
              <a:tabLst>
                <a:tab algn="l" pos="0"/>
              </a:tabLst>
            </a:pPr>
            <a:r>
              <a:rPr b="0" lang="en-US" sz="1200" spc="-1" strike="noStrike">
                <a:solidFill>
                  <a:srgbClr val="000000"/>
                </a:solidFill>
                <a:latin typeface="+mj-lt"/>
                <a:ea typeface="+mj-ea"/>
              </a:rPr>
              <a:t>👉 </a:t>
            </a:r>
            <a:r>
              <a:rPr b="0" lang="en-US" sz="1200" spc="-1" strike="noStrike">
                <a:solidFill>
                  <a:srgbClr val="000000"/>
                </a:solidFill>
                <a:latin typeface="+mj-lt"/>
                <a:ea typeface="+mj-ea"/>
              </a:rPr>
              <a:t>Specialized models can produce better results than larger, general-purpose models, and do so with lower infra requirements to achieve improved price-performance</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0" lang="en-US" sz="1200" spc="-1" strike="noStrike">
                <a:solidFill>
                  <a:srgbClr val="000000"/>
                </a:solidFill>
                <a:latin typeface="+mj-lt"/>
                <a:ea typeface="+mj-ea"/>
              </a:rPr>
              <a:t>Here’s what we’re focused on:</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200" spc="-1" strike="noStrike">
                <a:solidFill>
                  <a:srgbClr val="000000"/>
                </a:solidFill>
                <a:latin typeface="+mj-lt"/>
                <a:ea typeface="+mj-ea"/>
              </a:rPr>
              <a:t>Expanding beyond English. </a:t>
            </a:r>
            <a:r>
              <a:rPr b="0" lang="en-US" sz="1200" spc="-1" strike="noStrike">
                <a:solidFill>
                  <a:srgbClr val="000000"/>
                </a:solidFill>
                <a:latin typeface="+mj-lt"/>
                <a:ea typeface="+mj-ea"/>
              </a:rPr>
              <a:t>We are expanding our English models to other languages, starting with Japanese and 5 European languages (English, Spanish, French, German, Portuguese) coming up in Q1. Early access in December, granite.8b.japanese (Feb 29 SaaS GA, March 27 on-prem GA), granite.13b.multi-lingual (March 14 SaaS GA, March 27 on-prem). We are also considering partnerships with 3</a:t>
            </a:r>
            <a:r>
              <a:rPr b="0" lang="en-US" sz="1200" spc="-1" strike="noStrike" baseline="30000">
                <a:solidFill>
                  <a:srgbClr val="000000"/>
                </a:solidFill>
                <a:latin typeface="+mj-lt"/>
                <a:ea typeface="+mj-ea"/>
              </a:rPr>
              <a:t>rd</a:t>
            </a:r>
            <a:r>
              <a:rPr b="0" lang="en-US" sz="1200" spc="-1" strike="noStrike">
                <a:solidFill>
                  <a:srgbClr val="000000"/>
                </a:solidFill>
                <a:latin typeface="+mj-lt"/>
                <a:ea typeface="+mj-ea"/>
              </a:rPr>
              <a:t> party model providers like Elyza (Japanese), and Aleph Alpha (European languages)</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200" spc="-1" strike="noStrike">
                <a:solidFill>
                  <a:srgbClr val="000000"/>
                </a:solidFill>
                <a:latin typeface="+mj-lt"/>
                <a:ea typeface="+mj-ea"/>
              </a:rPr>
              <a:t>Expanding beyond language. </a:t>
            </a:r>
            <a:r>
              <a:rPr b="0" lang="en-US" sz="1200" spc="-1" strike="noStrike">
                <a:solidFill>
                  <a:srgbClr val="000000"/>
                </a:solidFill>
                <a:latin typeface="+mj-lt"/>
                <a:ea typeface="+mj-ea"/>
              </a:rPr>
              <a:t>We are looking into establishing partnerships to bring multi-modality to the platform for visual QA. Stability.ai and Aleph Alpha Luminus model are examples.</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1" lang="en-US" sz="1200" spc="-1" strike="noStrike">
                <a:solidFill>
                  <a:srgbClr val="000000"/>
                </a:solidFill>
                <a:latin typeface="+mj-lt"/>
                <a:ea typeface="+mj-ea"/>
              </a:rPr>
              <a:t>Improving Performance. </a:t>
            </a:r>
            <a:r>
              <a:rPr b="0" lang="en-US" sz="1200" spc="-1" strike="noStrike">
                <a:solidFill>
                  <a:srgbClr val="000000"/>
                </a:solidFill>
                <a:latin typeface="+mj-lt"/>
                <a:ea typeface="+mj-ea"/>
              </a:rPr>
              <a:t>We just released granite.13b.v2 as a refresh to granite.v1 that is exposed to 2T token vs granite.13b.v1 that was only exposed to 1T tokens. Our granite.13b.V2 is priced 2.7X less at $0.0018/1000 tokens. We are expanding our granite collection to include a very large granite.50b model in Q2 as well as looking into 3</a:t>
            </a:r>
            <a:r>
              <a:rPr b="0" lang="en-US" sz="1200" spc="-1" strike="noStrike" baseline="30000">
                <a:solidFill>
                  <a:srgbClr val="000000"/>
                </a:solidFill>
                <a:latin typeface="+mj-lt"/>
                <a:ea typeface="+mj-ea"/>
              </a:rPr>
              <a:t>rd</a:t>
            </a:r>
            <a:r>
              <a:rPr b="0" lang="en-US" sz="1200" spc="-1" strike="noStrike">
                <a:solidFill>
                  <a:srgbClr val="000000"/>
                </a:solidFill>
                <a:latin typeface="+mj-lt"/>
                <a:ea typeface="+mj-ea"/>
              </a:rPr>
              <a:t> party partners like Cohere.</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a:p>
            <a:pPr marL="171360" indent="-171360" defTabSz="1829520">
              <a:lnSpc>
                <a:spcPct val="100000"/>
              </a:lnSpc>
              <a:buClr>
                <a:srgbClr val="000000"/>
              </a:buClr>
              <a:buFont typeface="Arial"/>
              <a:buChar char="•"/>
              <a:tabLst>
                <a:tab algn="l" pos="0"/>
              </a:tabLst>
            </a:pPr>
            <a:r>
              <a:rPr b="0" lang="en-US" sz="1200" spc="-1" strike="noStrike">
                <a:solidFill>
                  <a:srgbClr val="000000"/>
                </a:solidFill>
                <a:latin typeface="+mj-lt"/>
                <a:ea typeface="+mj-ea"/>
              </a:rPr>
              <a:t>Finally, it’s important to call out our indemnification terms:</a:t>
            </a:r>
            <a:endParaRPr b="0" lang="en-US" sz="12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200" spc="-1" strike="noStrike">
                <a:solidFill>
                  <a:srgbClr val="000000"/>
                </a:solidFill>
                <a:latin typeface="+mj-lt"/>
                <a:ea typeface="+mj-ea"/>
              </a:rPr>
              <a:t>BAU for IBM-developed models, offering the same standard terms and protection that we have been offering for HW and SW</a:t>
            </a:r>
            <a:endParaRPr b="0" lang="en-US" sz="12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200" spc="-1" strike="noStrike">
                <a:solidFill>
                  <a:srgbClr val="000000"/>
                </a:solidFill>
                <a:latin typeface="+mj-lt"/>
                <a:ea typeface="+mj-ea"/>
              </a:rPr>
              <a:t>IBM doesn’t require customers to indemnify IBM for the use of the models (IBM is one of the very few, if not the only one)</a:t>
            </a:r>
            <a:endParaRPr b="0" lang="en-US" sz="1200" spc="-1" strike="noStrike">
              <a:solidFill>
                <a:srgbClr val="000000"/>
              </a:solidFill>
              <a:latin typeface="Arial"/>
            </a:endParaRPr>
          </a:p>
          <a:p>
            <a:pPr lvl="1" marL="628560" indent="-171360" defTabSz="1829520">
              <a:lnSpc>
                <a:spcPct val="100000"/>
              </a:lnSpc>
              <a:buClr>
                <a:srgbClr val="000000"/>
              </a:buClr>
              <a:buFont typeface="Arial"/>
              <a:buChar char="•"/>
              <a:tabLst>
                <a:tab algn="l" pos="0"/>
              </a:tabLst>
            </a:pPr>
            <a:r>
              <a:rPr b="0" lang="en-US" sz="1200" spc="-1" strike="noStrike">
                <a:solidFill>
                  <a:srgbClr val="000000"/>
                </a:solidFill>
                <a:latin typeface="+mj-lt"/>
                <a:ea typeface="+mj-ea"/>
              </a:rPr>
              <a:t>No cap on the IP liability and the financial responsibility IBM would take</a:t>
            </a:r>
            <a:endParaRPr b="0" lang="en-US" sz="1200" spc="-1" strike="noStrike">
              <a:solidFill>
                <a:srgbClr val="000000"/>
              </a:solidFill>
              <a:latin typeface="Arial"/>
            </a:endParaRPr>
          </a:p>
          <a:p>
            <a:pPr indent="0" defTabSz="1829520">
              <a:lnSpc>
                <a:spcPct val="100000"/>
              </a:lnSpc>
              <a:buNone/>
              <a:tabLst>
                <a:tab algn="l" pos="0"/>
              </a:tabLst>
            </a:pPr>
            <a:endParaRPr b="0" lang="en-US" sz="1200" spc="-1" strike="noStrike">
              <a:solidFill>
                <a:srgbClr val="000000"/>
              </a:solidFill>
              <a:latin typeface="Arial"/>
            </a:endParaRPr>
          </a:p>
        </p:txBody>
      </p:sp>
      <p:sp>
        <p:nvSpPr>
          <p:cNvPr id="578" name="PlaceHolder 3"/>
          <p:cNvSpPr>
            <a:spLocks noGrp="1"/>
          </p:cNvSpPr>
          <p:nvPr>
            <p:ph type="sldNum" idx="100"/>
          </p:nvPr>
        </p:nvSpPr>
        <p:spPr>
          <a:xfrm>
            <a:off x="6434280" y="8844120"/>
            <a:ext cx="345240" cy="231840"/>
          </a:xfrm>
          <a:prstGeom prst="rect">
            <a:avLst/>
          </a:prstGeom>
          <a:noFill/>
          <a:ln w="0">
            <a:noFill/>
          </a:ln>
        </p:spPr>
        <p:txBody>
          <a:bodyPr lIns="0" rIns="0" tIns="0" bIns="0" anchor="b">
            <a:noAutofit/>
          </a:bodyPr>
          <a:lstStyle>
            <a:lvl1pPr indent="0" algn="r" defTabSz="1829520">
              <a:lnSpc>
                <a:spcPct val="100000"/>
              </a:lnSpc>
              <a:buNone/>
              <a:tabLst>
                <a:tab algn="l" pos="0"/>
              </a:tabLst>
              <a:defRPr b="0" lang="en-US" sz="600" spc="-1" strike="noStrike">
                <a:solidFill>
                  <a:srgbClr val="000000"/>
                </a:solidFill>
                <a:latin typeface="IBM Plex Sans Light"/>
                <a:ea typeface="IBM Plex Sans Light"/>
              </a:defRPr>
            </a:lvl1pPr>
          </a:lstStyle>
          <a:p>
            <a:pPr indent="0" algn="r" defTabSz="1829520">
              <a:lnSpc>
                <a:spcPct val="100000"/>
              </a:lnSpc>
              <a:buNone/>
              <a:tabLst>
                <a:tab algn="l" pos="0"/>
              </a:tabLst>
            </a:pPr>
            <a:fld id="{88256E0A-726A-4B54-89E4-3FDF7AD00D5C}" type="slidenum">
              <a:rPr b="0" lang="en-US" sz="600" spc="-1" strike="noStrike">
                <a:solidFill>
                  <a:srgbClr val="000000"/>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760320" y="228600"/>
            <a:ext cx="5032080" cy="2830320"/>
          </a:xfrm>
          <a:prstGeom prst="rect">
            <a:avLst/>
          </a:prstGeom>
          <a:ln w="0">
            <a:noFill/>
          </a:ln>
        </p:spPr>
      </p:sp>
      <p:sp>
        <p:nvSpPr>
          <p:cNvPr id="580" name="PlaceHolder 2"/>
          <p:cNvSpPr>
            <a:spLocks noGrp="1"/>
          </p:cNvSpPr>
          <p:nvPr>
            <p:ph type="body"/>
          </p:nvPr>
        </p:nvSpPr>
        <p:spPr>
          <a:xfrm>
            <a:off x="219600" y="3200400"/>
            <a:ext cx="6418800" cy="4320000"/>
          </a:xfrm>
          <a:prstGeom prst="rect">
            <a:avLst/>
          </a:prstGeom>
          <a:noFill/>
          <a:ln w="0">
            <a:noFill/>
          </a:ln>
        </p:spPr>
        <p:txBody>
          <a:bodyPr lIns="0" rIns="0" tIns="0" bIns="0" anchor="t">
            <a:noAutofit/>
          </a:bodyPr>
          <a:p>
            <a:pPr marL="216000" indent="0">
              <a:lnSpc>
                <a:spcPct val="100000"/>
              </a:lnSpc>
              <a:buNone/>
            </a:pPr>
            <a:r>
              <a:rPr b="0" lang="en-US" sz="1000" spc="-1" strike="noStrike">
                <a:solidFill>
                  <a:srgbClr val="000000"/>
                </a:solidFill>
                <a:latin typeface="+mn-lt"/>
              </a:rPr>
              <a:t>Decision automation improves overall efficiency, resulting in better experiences for everyone involved.</a:t>
            </a:r>
            <a:endParaRPr b="0" lang="en-US" sz="1000" spc="-1" strike="noStrike">
              <a:solidFill>
                <a:srgbClr val="000000"/>
              </a:solidFill>
              <a:latin typeface="Arial"/>
            </a:endParaRPr>
          </a:p>
          <a:p>
            <a:pPr marL="216000" indent="0">
              <a:lnSpc>
                <a:spcPct val="100000"/>
              </a:lnSpc>
              <a:buNone/>
            </a:pPr>
            <a:endParaRPr b="0" lang="en-US" sz="1000" spc="-1" strike="noStrike">
              <a:solidFill>
                <a:srgbClr val="000000"/>
              </a:solidFill>
              <a:latin typeface="Arial"/>
            </a:endParaRPr>
          </a:p>
          <a:p>
            <a:pPr marL="171360" indent="-171360" defTabSz="2438640">
              <a:lnSpc>
                <a:spcPct val="110000"/>
              </a:lnSpc>
              <a:buClr>
                <a:srgbClr val="000000"/>
              </a:buClr>
              <a:buFont typeface="Arial"/>
              <a:buChar char="•"/>
            </a:pPr>
            <a:r>
              <a:rPr b="0" lang="en-US" sz="1000" spc="-1" strike="noStrike">
                <a:solidFill>
                  <a:srgbClr val="000000"/>
                </a:solidFill>
                <a:latin typeface="+mn-lt"/>
                <a:ea typeface="+mn-ea"/>
              </a:rPr>
              <a:t>Business experts are empowered to define the destiny of their business logic and accelerate speed to market</a:t>
            </a:r>
            <a:endParaRPr b="0" lang="en-US" sz="1000" spc="-1" strike="noStrike">
              <a:solidFill>
                <a:srgbClr val="000000"/>
              </a:solidFill>
              <a:latin typeface="Arial"/>
            </a:endParaRPr>
          </a:p>
          <a:p>
            <a:pPr indent="0" defTabSz="2438640">
              <a:lnSpc>
                <a:spcPct val="110000"/>
              </a:lnSpc>
              <a:buNone/>
            </a:pPr>
            <a:endParaRPr b="0" lang="en-US" sz="1000" spc="-1" strike="noStrike">
              <a:solidFill>
                <a:srgbClr val="000000"/>
              </a:solidFill>
              <a:latin typeface="Arial"/>
            </a:endParaRPr>
          </a:p>
          <a:p>
            <a:pPr marL="171360" indent="-171360" defTabSz="2438640">
              <a:lnSpc>
                <a:spcPct val="110000"/>
              </a:lnSpc>
              <a:buClr>
                <a:srgbClr val="000000"/>
              </a:buClr>
              <a:buFont typeface="Arial"/>
              <a:buChar char="•"/>
            </a:pPr>
            <a:r>
              <a:rPr b="0" lang="en-US" sz="1000" spc="-1" strike="noStrike">
                <a:solidFill>
                  <a:srgbClr val="000000"/>
                </a:solidFill>
                <a:latin typeface="+mn-lt"/>
                <a:ea typeface="+mn-ea"/>
              </a:rPr>
              <a:t>Developers are freed to work on revenue-generating activities</a:t>
            </a:r>
            <a:endParaRPr b="0" lang="en-US" sz="1000" spc="-1" strike="noStrike">
              <a:solidFill>
                <a:srgbClr val="000000"/>
              </a:solidFill>
              <a:latin typeface="Arial"/>
            </a:endParaRPr>
          </a:p>
          <a:p>
            <a:pPr indent="0" defTabSz="2438640">
              <a:lnSpc>
                <a:spcPct val="110000"/>
              </a:lnSpc>
              <a:buNone/>
            </a:pPr>
            <a:endParaRPr b="0" lang="en-US" sz="1000" spc="-1" strike="noStrike">
              <a:solidFill>
                <a:srgbClr val="000000"/>
              </a:solidFill>
              <a:latin typeface="Arial"/>
            </a:endParaRPr>
          </a:p>
          <a:p>
            <a:pPr marL="171360" indent="-171360" defTabSz="2438640">
              <a:lnSpc>
                <a:spcPct val="110000"/>
              </a:lnSpc>
              <a:buClr>
                <a:srgbClr val="000000"/>
              </a:buClr>
              <a:buFont typeface="Arial"/>
              <a:buChar char="•"/>
            </a:pPr>
            <a:r>
              <a:rPr b="0" lang="en-US" sz="1000" spc="-1" strike="noStrike">
                <a:solidFill>
                  <a:srgbClr val="000000"/>
                </a:solidFill>
                <a:latin typeface="+mn-lt"/>
                <a:ea typeface="+mn-ea"/>
              </a:rPr>
              <a:t>Customers get more timely, personalized and accurate results </a:t>
            </a:r>
            <a:endParaRPr b="0" lang="en-US" sz="1000" spc="-1" strike="noStrike">
              <a:solidFill>
                <a:srgbClr val="000000"/>
              </a:solidFill>
              <a:latin typeface="Arial"/>
            </a:endParaRPr>
          </a:p>
          <a:p>
            <a:pPr indent="0" defTabSz="2438640">
              <a:lnSpc>
                <a:spcPct val="110000"/>
              </a:lnSpc>
              <a:buNone/>
              <a:tabLst>
                <a:tab algn="l" pos="0"/>
              </a:tabLst>
            </a:pPr>
            <a:endParaRPr b="0" lang="en-US" sz="1000" spc="-1" strike="noStrike">
              <a:solidFill>
                <a:srgbClr val="000000"/>
              </a:solidFill>
              <a:latin typeface="Arial"/>
            </a:endParaRPr>
          </a:p>
          <a:p>
            <a:pPr indent="0" defTabSz="2438640">
              <a:lnSpc>
                <a:spcPct val="100000"/>
              </a:lnSpc>
              <a:buNone/>
              <a:tabLst>
                <a:tab algn="l" pos="0"/>
              </a:tabLst>
            </a:pPr>
            <a:endParaRPr b="0" lang="en-US" sz="1000" spc="-1" strike="noStrike">
              <a:solidFill>
                <a:srgbClr val="000000"/>
              </a:solidFill>
              <a:latin typeface="Arial"/>
            </a:endParaRPr>
          </a:p>
        </p:txBody>
      </p:sp>
      <p:sp>
        <p:nvSpPr>
          <p:cNvPr id="581" name="PlaceHolder 3"/>
          <p:cNvSpPr>
            <a:spLocks noGrp="1"/>
          </p:cNvSpPr>
          <p:nvPr>
            <p:ph type="sldNum" idx="101"/>
          </p:nvPr>
        </p:nvSpPr>
        <p:spPr>
          <a:xfrm>
            <a:off x="6434280" y="8844120"/>
            <a:ext cx="345240" cy="231840"/>
          </a:xfrm>
          <a:prstGeom prst="rect">
            <a:avLst/>
          </a:prstGeom>
          <a:noFill/>
          <a:ln w="0">
            <a:noFill/>
          </a:ln>
        </p:spPr>
        <p:txBody>
          <a:bodyPr lIns="0" rIns="0" tIns="0" bIns="0" anchor="b">
            <a:noAutofit/>
          </a:bodyPr>
          <a:lstStyle>
            <a:lvl1pPr indent="0" algn="r">
              <a:lnSpc>
                <a:spcPct val="100000"/>
              </a:lnSpc>
              <a:buNone/>
              <a:defRPr b="0" lang="en-US" sz="600" spc="-1" strike="noStrike">
                <a:solidFill>
                  <a:schemeClr val="lt1"/>
                </a:solidFill>
                <a:latin typeface="IBM Plex Sans Light"/>
                <a:ea typeface="IBM Plex Sans Light"/>
              </a:defRPr>
            </a:lvl1pPr>
          </a:lstStyle>
          <a:p>
            <a:pPr indent="0" algn="r">
              <a:lnSpc>
                <a:spcPct val="100000"/>
              </a:lnSpc>
              <a:buNone/>
            </a:pPr>
            <a:fld id="{FED18B83-3A9F-43CF-B4B0-FFBF23C6DDA6}" type="slidenum">
              <a:rPr b="0" lang="en-US" sz="600" spc="-1" strike="noStrike">
                <a:solidFill>
                  <a:schemeClr val="lt1"/>
                </a:solidFill>
                <a:latin typeface="IBM Plex Sans Light"/>
                <a:ea typeface="IBM Plex Sans Light"/>
              </a:rPr>
              <a:t>&lt;number&gt;</a:t>
            </a:fld>
            <a:endParaRPr b="0" lang="en-US" sz="6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206280" y="228600"/>
            <a:ext cx="6419520" cy="3611160"/>
          </a:xfrm>
          <a:prstGeom prst="rect">
            <a:avLst/>
          </a:prstGeom>
          <a:ln w="0">
            <a:noFill/>
          </a:ln>
        </p:spPr>
      </p:sp>
      <p:sp>
        <p:nvSpPr>
          <p:cNvPr id="583"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marL="216000" indent="0">
              <a:lnSpc>
                <a:spcPct val="100000"/>
              </a:lnSpc>
              <a:buNone/>
            </a:pPr>
            <a:r>
              <a:rPr b="0" lang="en-US" sz="1000" spc="-1" strike="noStrike">
                <a:solidFill>
                  <a:srgbClr val="000000"/>
                </a:solidFill>
                <a:latin typeface="+mn-lt"/>
              </a:rPr>
              <a:t>So how does decision automation work?</a:t>
            </a:r>
            <a:endParaRPr b="0" lang="en-US" sz="1000" spc="-1" strike="noStrike">
              <a:solidFill>
                <a:srgbClr val="000000"/>
              </a:solidFill>
              <a:latin typeface="Arial"/>
            </a:endParaRPr>
          </a:p>
          <a:p>
            <a:pPr marL="216000" indent="0">
              <a:lnSpc>
                <a:spcPct val="100000"/>
              </a:lnSpc>
              <a:buNone/>
            </a:pP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Decision automation decouples business logic from the application.  This allows it to be modified outside the application.  Business users can build and updated decisions with language rules, models or tables.</a:t>
            </a: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You can combine analytical insights with business rules using machine learning to anticipate changing conditions</a:t>
            </a: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And decision history is surfaced, allowing for straightforward, easy tracking</a:t>
            </a:r>
            <a:endParaRPr b="0" lang="en-US" sz="1000" spc="-1" strike="noStrike">
              <a:solidFill>
                <a:srgbClr val="000000"/>
              </a:solidFill>
              <a:latin typeface="Arial"/>
            </a:endParaRPr>
          </a:p>
          <a:p>
            <a:pPr marL="216000" indent="0">
              <a:lnSpc>
                <a:spcPct val="100000"/>
              </a:lnSpc>
              <a:buNone/>
            </a:pP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With decision automation, </a:t>
            </a: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Updating decisions is faster. Decisions can be changed with zero down time, in seconds, not months</a:t>
            </a: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Application code requires less frequent updates, there is reduced risk of errors and faster time to market as </a:t>
            </a:r>
            <a:endParaRPr b="0" lang="en-US" sz="1000" spc="-1" strike="noStrike">
              <a:solidFill>
                <a:srgbClr val="000000"/>
              </a:solidFill>
              <a:latin typeface="Arial"/>
            </a:endParaRPr>
          </a:p>
          <a:p>
            <a:pPr marL="216000" indent="0">
              <a:lnSpc>
                <a:spcPct val="100000"/>
              </a:lnSpc>
              <a:buNone/>
            </a:pPr>
            <a:r>
              <a:rPr b="0" lang="en-US" sz="1000" spc="-1" strike="noStrike">
                <a:solidFill>
                  <a:srgbClr val="000000"/>
                </a:solidFill>
                <a:latin typeface="+mn-lt"/>
              </a:rPr>
              <a:t>decision services are independent from every application</a:t>
            </a:r>
            <a:endParaRPr b="0" lang="en-US" sz="1000" spc="-1" strike="noStrike">
              <a:solidFill>
                <a:srgbClr val="000000"/>
              </a:solidFill>
              <a:latin typeface="Arial"/>
            </a:endParaRPr>
          </a:p>
        </p:txBody>
      </p:sp>
      <p:sp>
        <p:nvSpPr>
          <p:cNvPr id="584" name="PlaceHolder 3"/>
          <p:cNvSpPr>
            <a:spLocks noGrp="1"/>
          </p:cNvSpPr>
          <p:nvPr>
            <p:ph type="sldNum" idx="102"/>
          </p:nvPr>
        </p:nvSpPr>
        <p:spPr>
          <a:xfrm>
            <a:off x="6434280" y="8844120"/>
            <a:ext cx="345240" cy="231840"/>
          </a:xfrm>
          <a:prstGeom prst="rect">
            <a:avLst/>
          </a:prstGeom>
          <a:noFill/>
          <a:ln w="0">
            <a:noFill/>
          </a:ln>
        </p:spPr>
        <p:txBody>
          <a:bodyPr lIns="0" rIns="0" tIns="0" bIns="0" anchor="b">
            <a:noAutofit/>
          </a:bodyPr>
          <a:lstStyle>
            <a:lvl1pPr indent="0" algn="r">
              <a:lnSpc>
                <a:spcPct val="100000"/>
              </a:lnSpc>
              <a:buNone/>
              <a:defRPr b="0" lang="en-US" sz="600" spc="-1" strike="noStrike">
                <a:solidFill>
                  <a:schemeClr val="lt1"/>
                </a:solidFill>
                <a:latin typeface="IBM Plex Sans Light"/>
                <a:ea typeface="IBM Plex Sans Light"/>
              </a:defRPr>
            </a:lvl1pPr>
          </a:lstStyle>
          <a:p>
            <a:pPr indent="0" algn="r">
              <a:lnSpc>
                <a:spcPct val="100000"/>
              </a:lnSpc>
              <a:buNone/>
            </a:pPr>
            <a:fld id="{5EEF6ADE-E9F7-4933-B58C-A73432B87E2E}" type="slidenum">
              <a:rPr b="0" lang="en-US" sz="600" spc="-1" strike="noStrike">
                <a:solidFill>
                  <a:schemeClr val="lt1"/>
                </a:solidFill>
                <a:latin typeface="IBM Plex Sans Light"/>
                <a:ea typeface="IBM Plex Sans Light"/>
              </a:rPr>
              <a:t>&lt;number&gt;</a:t>
            </a:fld>
            <a:endParaRPr b="0" lang="en-US" sz="600" spc="-1" strike="noStrike">
              <a:solidFill>
                <a:srgbClr val="000000"/>
              </a:solidFill>
              <a:latin typeface="Times New Roman"/>
            </a:endParaRPr>
          </a:p>
        </p:txBody>
      </p:sp>
      <p:sp>
        <p:nvSpPr>
          <p:cNvPr id="585" name="PlaceHolder 4"/>
          <p:cNvSpPr>
            <a:spLocks noGrp="1"/>
          </p:cNvSpPr>
          <p:nvPr>
            <p:ph type="ftr" idx="103"/>
          </p:nvPr>
        </p:nvSpPr>
        <p:spPr>
          <a:xfrm>
            <a:off x="224280" y="8844120"/>
            <a:ext cx="3735000" cy="231840"/>
          </a:xfrm>
          <a:prstGeom prst="rect">
            <a:avLst/>
          </a:prstGeom>
          <a:noFill/>
          <a:ln w="0">
            <a:noFill/>
          </a:ln>
        </p:spPr>
        <p:txBody>
          <a:bodyPr lIns="0" rIns="0" tIns="0" bIns="0" anchor="b">
            <a:noAutofit/>
          </a:bodyPr>
          <a:lstStyle>
            <a:lvl1pPr indent="0">
              <a:lnSpc>
                <a:spcPct val="100000"/>
              </a:lnSpc>
              <a:buNone/>
              <a:defRPr b="0" lang="en-US" sz="600" spc="-1" strike="noStrike">
                <a:solidFill>
                  <a:schemeClr val="lt1"/>
                </a:solidFill>
                <a:latin typeface="IBM Plex Sans Light"/>
                <a:ea typeface="IBM Plex Sans Light"/>
              </a:defRPr>
            </a:lvl1pPr>
          </a:lstStyle>
          <a:p>
            <a:pPr indent="0">
              <a:lnSpc>
                <a:spcPct val="100000"/>
              </a:lnSpc>
              <a:buNone/>
            </a:pPr>
            <a:r>
              <a:rPr b="0" lang="en-US" sz="600" spc="-1" strike="noStrike">
                <a:solidFill>
                  <a:schemeClr val="lt1"/>
                </a:solidFill>
                <a:latin typeface="IBM Plex Sans Light"/>
                <a:ea typeface="IBM Plex Sans Light"/>
              </a:rPr>
              <a:t>Footer</a:t>
            </a:r>
            <a:endParaRPr b="0" lang="en-US" sz="6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Img"/>
          </p:nvPr>
        </p:nvSpPr>
        <p:spPr>
          <a:xfrm>
            <a:off x="206280" y="228600"/>
            <a:ext cx="6419520" cy="3611160"/>
          </a:xfrm>
          <a:prstGeom prst="rect">
            <a:avLst/>
          </a:prstGeom>
          <a:ln w="0">
            <a:noFill/>
          </a:ln>
        </p:spPr>
      </p:sp>
      <p:sp>
        <p:nvSpPr>
          <p:cNvPr id="587" name="PlaceHolder 2"/>
          <p:cNvSpPr>
            <a:spLocks noGrp="1"/>
          </p:cNvSpPr>
          <p:nvPr>
            <p:ph type="body"/>
          </p:nvPr>
        </p:nvSpPr>
        <p:spPr>
          <a:xfrm>
            <a:off x="210960" y="4152240"/>
            <a:ext cx="6555600" cy="4389120"/>
          </a:xfrm>
          <a:prstGeom prst="rect">
            <a:avLst/>
          </a:prstGeom>
          <a:noFill/>
          <a:ln w="0">
            <a:noFill/>
          </a:ln>
        </p:spPr>
        <p:txBody>
          <a:bodyPr lIns="0" rIns="0" tIns="0" bIns="0" anchor="t">
            <a:noAutofit/>
          </a:bodyPr>
          <a:p>
            <a:pPr indent="0" defTabSz="2438640">
              <a:lnSpc>
                <a:spcPct val="110000"/>
              </a:lnSpc>
              <a:buNone/>
              <a:tabLst>
                <a:tab algn="l" pos="0"/>
              </a:tabLst>
            </a:pPr>
            <a:r>
              <a:rPr b="0" lang="en-US" sz="1000" spc="-1" strike="noStrike">
                <a:solidFill>
                  <a:schemeClr val="accent1"/>
                </a:solidFill>
                <a:latin typeface="Arial"/>
              </a:rPr>
              <a:t>Decision automation </a:t>
            </a:r>
            <a:r>
              <a:rPr b="0" lang="en-US" sz="1000" spc="-1" strike="noStrike">
                <a:solidFill>
                  <a:srgbClr val="000000"/>
                </a:solidFill>
                <a:latin typeface="Arial"/>
              </a:rPr>
              <a:t>is the art and science of </a:t>
            </a:r>
            <a:r>
              <a:rPr b="0" lang="en-US" sz="1000" spc="-1" strike="noStrike">
                <a:solidFill>
                  <a:schemeClr val="accent1"/>
                </a:solidFill>
                <a:latin typeface="Arial"/>
              </a:rPr>
              <a:t>externalizing business decisions</a:t>
            </a:r>
            <a:r>
              <a:rPr b="0" lang="en-US" sz="1000" spc="-1" strike="noStrike">
                <a:solidFill>
                  <a:srgbClr val="000000"/>
                </a:solidFill>
                <a:latin typeface="Arial"/>
              </a:rPr>
              <a:t> in the enterprise</a:t>
            </a:r>
            <a:endParaRPr b="0" lang="en-US" sz="1000" spc="-1" strike="noStrike">
              <a:solidFill>
                <a:srgbClr val="000000"/>
              </a:solidFill>
              <a:latin typeface="Arial"/>
            </a:endParaRPr>
          </a:p>
          <a:p>
            <a:pPr indent="0" defTabSz="2438640">
              <a:lnSpc>
                <a:spcPct val="110000"/>
              </a:lnSpc>
              <a:buNone/>
              <a:tabLst>
                <a:tab algn="l" pos="0"/>
              </a:tabLst>
            </a:pPr>
            <a:endParaRPr b="0" lang="en-US" sz="1000" spc="-1" strike="noStrike">
              <a:solidFill>
                <a:srgbClr val="000000"/>
              </a:solidFill>
              <a:latin typeface="Arial"/>
            </a:endParaRPr>
          </a:p>
          <a:p>
            <a:pPr indent="0" defTabSz="2438640">
              <a:lnSpc>
                <a:spcPct val="110000"/>
              </a:lnSpc>
              <a:buNone/>
              <a:tabLst>
                <a:tab algn="l" pos="0"/>
              </a:tabLst>
            </a:pPr>
            <a:r>
              <a:rPr b="0" lang="en-US" sz="1000" spc="-1" strike="noStrike">
                <a:solidFill>
                  <a:srgbClr val="000000"/>
                </a:solidFill>
                <a:latin typeface="IBM Plex Sans Light"/>
                <a:ea typeface="IBM Plex Sans"/>
              </a:rPr>
              <a:t>With decision management systems, business logic is extracted from applications to ensure that business users can make</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changes</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quickly</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without</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engaging</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IT.</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When</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business</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demands</a:t>
            </a:r>
            <a:r>
              <a:rPr b="0" lang="en-US" sz="1000" spc="-15"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change—for example,</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when</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policies</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change</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or</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compliance</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rules</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are</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modified—business</a:t>
            </a:r>
            <a:r>
              <a:rPr b="0" lang="en-US" sz="1000" spc="-32" strike="noStrike">
                <a:solidFill>
                  <a:srgbClr val="000000"/>
                </a:solidFill>
                <a:latin typeface="IBM Plex Sans Light"/>
                <a:ea typeface="IBM Plex Sans"/>
              </a:rPr>
              <a:t> </a:t>
            </a:r>
            <a:r>
              <a:rPr b="0" lang="en-US" sz="1000" spc="-1" strike="noStrike">
                <a:solidFill>
                  <a:srgbClr val="000000"/>
                </a:solidFill>
                <a:latin typeface="IBM Plex Sans Light"/>
                <a:ea typeface="IBM Plex Sans"/>
              </a:rPr>
              <a:t>users can quickly update decisions, providing the agility and speed needed in today’s fast-paced environment.</a:t>
            </a:r>
            <a:endParaRPr b="0" lang="en-US" sz="1000" spc="-1" strike="noStrike">
              <a:solidFill>
                <a:srgbClr val="000000"/>
              </a:solidFill>
              <a:latin typeface="Arial"/>
            </a:endParaRPr>
          </a:p>
          <a:p>
            <a:pPr indent="0" defTabSz="2438640">
              <a:lnSpc>
                <a:spcPct val="110000"/>
              </a:lnSpc>
              <a:buNone/>
              <a:tabLst>
                <a:tab algn="l" pos="0"/>
              </a:tabLst>
            </a:pPr>
            <a:endParaRPr b="0" lang="en-US" sz="1000" spc="-1" strike="noStrike">
              <a:solidFill>
                <a:srgbClr val="000000"/>
              </a:solidFill>
              <a:latin typeface="Arial"/>
            </a:endParaRPr>
          </a:p>
          <a:p>
            <a:pPr marL="457200" indent="-457200" defTabSz="2438640">
              <a:lnSpc>
                <a:spcPct val="100000"/>
              </a:lnSpc>
              <a:buClr>
                <a:srgbClr val="000000"/>
              </a:buClr>
              <a:buFont typeface="System Font Regular"/>
              <a:buChar char="−"/>
              <a:tabLst>
                <a:tab algn="l" pos="0"/>
              </a:tabLst>
            </a:pPr>
            <a:r>
              <a:rPr b="0" lang="en-US" sz="1000" spc="-1" strike="noStrike">
                <a:solidFill>
                  <a:srgbClr val="000000"/>
                </a:solidFill>
                <a:latin typeface="IBM Plex Sans Light"/>
                <a:ea typeface="IBM Plex Sans"/>
              </a:rPr>
              <a:t>Allows </a:t>
            </a:r>
            <a:r>
              <a:rPr b="0" lang="en-US" sz="1000" spc="-1" strike="noStrike">
                <a:solidFill>
                  <a:schemeClr val="accent1"/>
                </a:solidFill>
                <a:latin typeface="IBM Plex Sans Light"/>
                <a:ea typeface="IBM Plex Sans"/>
              </a:rPr>
              <a:t>quick updates </a:t>
            </a:r>
            <a:r>
              <a:rPr b="0" lang="en-US" sz="1000" spc="-1" strike="noStrike">
                <a:solidFill>
                  <a:srgbClr val="000000"/>
                </a:solidFill>
                <a:latin typeface="IBM Plex Sans Light"/>
                <a:ea typeface="IBM Plex Sans"/>
              </a:rPr>
              <a:t>when conditions change without impact to surrounding systems</a:t>
            </a:r>
            <a:endParaRPr b="0" lang="en-US" sz="1000" spc="-1" strike="noStrike">
              <a:solidFill>
                <a:srgbClr val="000000"/>
              </a:solidFill>
              <a:latin typeface="Arial"/>
            </a:endParaRPr>
          </a:p>
          <a:p>
            <a:pPr marL="457200" indent="-457200" defTabSz="2438640">
              <a:lnSpc>
                <a:spcPct val="100000"/>
              </a:lnSpc>
              <a:spcBef>
                <a:spcPts val="1199"/>
              </a:spcBef>
              <a:buClr>
                <a:srgbClr val="000000"/>
              </a:buClr>
              <a:buFont typeface="System Font Regular"/>
              <a:buChar char="−"/>
              <a:tabLst>
                <a:tab algn="l" pos="0"/>
              </a:tabLst>
            </a:pPr>
            <a:r>
              <a:rPr b="0" lang="en-US" sz="1000" spc="-1" strike="noStrike">
                <a:solidFill>
                  <a:schemeClr val="accent1"/>
                </a:solidFill>
                <a:latin typeface="IBM Plex Sans Light"/>
                <a:ea typeface="IBM Plex Sans"/>
              </a:rPr>
              <a:t>Empowers business users </a:t>
            </a:r>
            <a:r>
              <a:rPr b="0" lang="en-US" sz="1000" spc="-1" strike="noStrike">
                <a:solidFill>
                  <a:srgbClr val="000000"/>
                </a:solidFill>
                <a:latin typeface="IBM Plex Sans Light"/>
                <a:ea typeface="IBM Plex Sans"/>
              </a:rPr>
              <a:t>to create and update policies with business-friendly language, models and tables </a:t>
            </a:r>
            <a:endParaRPr b="0" lang="en-US" sz="1000" spc="-1" strike="noStrike">
              <a:solidFill>
                <a:srgbClr val="000000"/>
              </a:solidFill>
              <a:latin typeface="Arial"/>
            </a:endParaRPr>
          </a:p>
          <a:p>
            <a:pPr marL="457200" indent="-457200" defTabSz="2438640">
              <a:lnSpc>
                <a:spcPct val="100000"/>
              </a:lnSpc>
              <a:spcBef>
                <a:spcPts val="1199"/>
              </a:spcBef>
              <a:buClr>
                <a:srgbClr val="000000"/>
              </a:buClr>
              <a:buFont typeface="System Font Regular"/>
              <a:buChar char="−"/>
              <a:tabLst>
                <a:tab algn="l" pos="0"/>
              </a:tabLst>
            </a:pPr>
            <a:r>
              <a:rPr b="0" lang="en-US" sz="1000" spc="-1" strike="noStrike">
                <a:solidFill>
                  <a:schemeClr val="accent1"/>
                </a:solidFill>
                <a:latin typeface="IBM Plex Sans Light"/>
                <a:ea typeface="IBM Plex Sans"/>
              </a:rPr>
              <a:t>Combines analytical insights </a:t>
            </a:r>
            <a:r>
              <a:rPr b="0" lang="en-US" sz="1000" spc="-1" strike="noStrike">
                <a:solidFill>
                  <a:srgbClr val="000000"/>
                </a:solidFill>
                <a:latin typeface="IBM Plex Sans Light"/>
                <a:ea typeface="IBM Plex Sans"/>
              </a:rPr>
              <a:t>with business rules using machine learning to anticipate changing conditions</a:t>
            </a:r>
            <a:endParaRPr b="0" lang="en-US" sz="1000" spc="-1" strike="noStrike">
              <a:solidFill>
                <a:srgbClr val="000000"/>
              </a:solidFill>
              <a:latin typeface="Arial"/>
            </a:endParaRPr>
          </a:p>
          <a:p>
            <a:pPr marL="457200" indent="-457200" defTabSz="2438640">
              <a:lnSpc>
                <a:spcPct val="100000"/>
              </a:lnSpc>
              <a:spcBef>
                <a:spcPts val="1199"/>
              </a:spcBef>
              <a:buClr>
                <a:srgbClr val="000000"/>
              </a:buClr>
              <a:buFont typeface="System Font Regular"/>
              <a:buChar char="−"/>
              <a:tabLst>
                <a:tab algn="l" pos="0"/>
              </a:tabLst>
            </a:pPr>
            <a:r>
              <a:rPr b="0" lang="en-US" sz="1000" spc="-1" strike="noStrike">
                <a:solidFill>
                  <a:schemeClr val="accent1"/>
                </a:solidFill>
                <a:latin typeface="IBM Plex Sans Light"/>
                <a:ea typeface="IBM Plex Sans"/>
              </a:rPr>
              <a:t>Surfaces decision history</a:t>
            </a:r>
            <a:r>
              <a:rPr b="0" lang="en-US" sz="1000" spc="-1" strike="noStrike">
                <a:solidFill>
                  <a:srgbClr val="000000"/>
                </a:solidFill>
                <a:latin typeface="IBM Plex Sans Light"/>
                <a:ea typeface="IBM Plex Sans"/>
              </a:rPr>
              <a:t>, to allow for straightforward, easy tracking</a:t>
            </a:r>
            <a:endParaRPr b="0" lang="en-US" sz="1000" spc="-1" strike="noStrike">
              <a:solidFill>
                <a:srgbClr val="000000"/>
              </a:solidFill>
              <a:latin typeface="Arial"/>
            </a:endParaRPr>
          </a:p>
          <a:p>
            <a:pPr indent="0" defTabSz="2438640">
              <a:lnSpc>
                <a:spcPct val="100000"/>
              </a:lnSpc>
              <a:spcBef>
                <a:spcPts val="1199"/>
              </a:spcBef>
              <a:buNone/>
              <a:tabLst>
                <a:tab algn="l" pos="0"/>
              </a:tabLst>
            </a:pPr>
            <a:r>
              <a:rPr b="0" lang="en-US" sz="1000" spc="-1" strike="noStrike">
                <a:solidFill>
                  <a:srgbClr val="000000"/>
                </a:solidFill>
                <a:latin typeface="IBM Plex Sans Light"/>
                <a:ea typeface="IBM Plex Sans"/>
              </a:rPr>
              <a:t>Benefits include:</a:t>
            </a:r>
            <a:endParaRPr b="0" lang="en-US" sz="1000" spc="-1" strike="noStrike">
              <a:solidFill>
                <a:srgbClr val="000000"/>
              </a:solidFill>
              <a:latin typeface="Arial"/>
            </a:endParaRPr>
          </a:p>
          <a:p>
            <a:pPr marL="571680" indent="-571680" defTabSz="2438640">
              <a:lnSpc>
                <a:spcPct val="100000"/>
              </a:lnSpc>
              <a:buClr>
                <a:srgbClr val="000000"/>
              </a:buClr>
              <a:buFont typeface="System Font Regular"/>
              <a:buChar char="−"/>
              <a:tabLst>
                <a:tab algn="l" pos="0"/>
              </a:tabLst>
            </a:pPr>
            <a:r>
              <a:rPr b="0" lang="en-US" sz="1000" spc="-1" strike="noStrike">
                <a:solidFill>
                  <a:srgbClr val="000000"/>
                </a:solidFill>
                <a:latin typeface="IBM Plex Sans Light"/>
                <a:ea typeface="IBM Plex Sans"/>
              </a:rPr>
              <a:t>Agility across the organization</a:t>
            </a:r>
            <a:endParaRPr b="0" lang="en-US" sz="1000" spc="-1" strike="noStrike">
              <a:solidFill>
                <a:srgbClr val="000000"/>
              </a:solidFill>
              <a:latin typeface="Arial"/>
            </a:endParaRPr>
          </a:p>
          <a:p>
            <a:pPr marL="571680" indent="-571680" defTabSz="2438640">
              <a:lnSpc>
                <a:spcPct val="100000"/>
              </a:lnSpc>
              <a:buClr>
                <a:srgbClr val="000000"/>
              </a:buClr>
              <a:buFont typeface="System Font Regular"/>
              <a:buChar char="−"/>
              <a:tabLst>
                <a:tab algn="l" pos="0"/>
              </a:tabLst>
            </a:pPr>
            <a:r>
              <a:rPr b="0" lang="en-US" sz="1000" spc="-1" strike="noStrike">
                <a:solidFill>
                  <a:srgbClr val="000000"/>
                </a:solidFill>
                <a:latin typeface="IBM Plex Sans Light"/>
                <a:ea typeface="IBM Plex Sans"/>
              </a:rPr>
              <a:t>More efficient processes and applications </a:t>
            </a:r>
            <a:endParaRPr b="0" lang="en-US" sz="1000" spc="-1" strike="noStrike">
              <a:solidFill>
                <a:srgbClr val="000000"/>
              </a:solidFill>
              <a:latin typeface="Arial"/>
            </a:endParaRPr>
          </a:p>
          <a:p>
            <a:pPr marL="571680" indent="-571680" defTabSz="2438640">
              <a:lnSpc>
                <a:spcPct val="100000"/>
              </a:lnSpc>
              <a:buClr>
                <a:srgbClr val="000000"/>
              </a:buClr>
              <a:buFont typeface="System Font Regular"/>
              <a:buChar char="−"/>
              <a:tabLst>
                <a:tab algn="l" pos="0"/>
              </a:tabLst>
            </a:pPr>
            <a:r>
              <a:rPr b="0" lang="en-US" sz="1000" spc="-1" strike="noStrike">
                <a:solidFill>
                  <a:srgbClr val="000000"/>
                </a:solidFill>
                <a:latin typeface="IBM Plex Sans Light"/>
                <a:ea typeface="IBM Plex Sans"/>
              </a:rPr>
              <a:t>Transparency and auditability for business decisions, and policies that underpin those decisions</a:t>
            </a:r>
            <a:endParaRPr b="0" lang="en-US" sz="1000" spc="-1" strike="noStrike">
              <a:solidFill>
                <a:srgbClr val="000000"/>
              </a:solidFill>
              <a:latin typeface="Arial"/>
            </a:endParaRPr>
          </a:p>
          <a:p>
            <a:pPr indent="0" defTabSz="2438640">
              <a:lnSpc>
                <a:spcPct val="100000"/>
              </a:lnSpc>
              <a:spcBef>
                <a:spcPts val="1199"/>
              </a:spcBef>
              <a:buNone/>
              <a:tabLst>
                <a:tab algn="l" pos="0"/>
              </a:tabLst>
            </a:pPr>
            <a:endParaRPr b="0" lang="en-US" sz="1000" spc="-1" strike="noStrike">
              <a:solidFill>
                <a:srgbClr val="000000"/>
              </a:solidFill>
              <a:latin typeface="Arial"/>
            </a:endParaRPr>
          </a:p>
          <a:p>
            <a:pPr indent="0" defTabSz="2438640">
              <a:lnSpc>
                <a:spcPct val="110000"/>
              </a:lnSpc>
              <a:buNone/>
              <a:tabLst>
                <a:tab algn="l" pos="0"/>
              </a:tabLst>
            </a:pPr>
            <a:endParaRPr b="0" lang="en-US" sz="1000" spc="-1" strike="noStrike">
              <a:solidFill>
                <a:srgbClr val="000000"/>
              </a:solidFill>
              <a:latin typeface="Arial"/>
            </a:endParaRPr>
          </a:p>
          <a:p>
            <a:pPr indent="0" defTabSz="2438640">
              <a:lnSpc>
                <a:spcPct val="100000"/>
              </a:lnSpc>
              <a:buNone/>
              <a:tabLst>
                <a:tab algn="l" pos="0"/>
              </a:tabLst>
            </a:pPr>
            <a:endParaRPr b="0" lang="en-US" sz="1000" spc="-1" strike="noStrike">
              <a:solidFill>
                <a:srgbClr val="000000"/>
              </a:solidFill>
              <a:latin typeface="Arial"/>
            </a:endParaRPr>
          </a:p>
        </p:txBody>
      </p:sp>
      <p:sp>
        <p:nvSpPr>
          <p:cNvPr id="588" name="PlaceHolder 3"/>
          <p:cNvSpPr>
            <a:spLocks noGrp="1"/>
          </p:cNvSpPr>
          <p:nvPr>
            <p:ph type="sldNum" idx="104"/>
          </p:nvPr>
        </p:nvSpPr>
        <p:spPr>
          <a:xfrm>
            <a:off x="6434280" y="8844120"/>
            <a:ext cx="345240" cy="231840"/>
          </a:xfrm>
          <a:prstGeom prst="rect">
            <a:avLst/>
          </a:prstGeom>
          <a:noFill/>
          <a:ln w="0">
            <a:noFill/>
          </a:ln>
        </p:spPr>
        <p:txBody>
          <a:bodyPr lIns="0" rIns="0" tIns="0" bIns="0" anchor="b">
            <a:noAutofit/>
          </a:bodyPr>
          <a:lstStyle>
            <a:lvl1pPr indent="0" algn="r">
              <a:lnSpc>
                <a:spcPct val="100000"/>
              </a:lnSpc>
              <a:buNone/>
              <a:defRPr b="0" lang="en-US" sz="600" spc="-1" strike="noStrike">
                <a:solidFill>
                  <a:schemeClr val="lt1"/>
                </a:solidFill>
                <a:latin typeface="IBM Plex Sans Light"/>
                <a:ea typeface="IBM Plex Sans Light"/>
              </a:defRPr>
            </a:lvl1pPr>
          </a:lstStyle>
          <a:p>
            <a:pPr indent="0" algn="r">
              <a:lnSpc>
                <a:spcPct val="100000"/>
              </a:lnSpc>
              <a:buNone/>
            </a:pPr>
            <a:fld id="{DDF4EB9F-5B25-41F4-A62E-6FE2602A2720}" type="slidenum">
              <a:rPr b="0" lang="en-US" sz="600" spc="-1" strike="noStrike">
                <a:solidFill>
                  <a:schemeClr val="lt1"/>
                </a:solidFill>
                <a:latin typeface="IBM Plex Sans Light"/>
                <a:ea typeface="IBM Plex Sans Light"/>
              </a:rPr>
              <a:t>&lt;number&gt;</a:t>
            </a:fld>
            <a:endParaRPr b="0" lang="en-US" sz="600" spc="-1" strike="noStrike">
              <a:solidFill>
                <a:srgbClr val="000000"/>
              </a:solidFill>
              <a:latin typeface="Times New Roman"/>
            </a:endParaRPr>
          </a:p>
        </p:txBody>
      </p:sp>
      <p:sp>
        <p:nvSpPr>
          <p:cNvPr id="589" name="PlaceHolder 4"/>
          <p:cNvSpPr>
            <a:spLocks noGrp="1"/>
          </p:cNvSpPr>
          <p:nvPr>
            <p:ph type="ftr" idx="105"/>
          </p:nvPr>
        </p:nvSpPr>
        <p:spPr>
          <a:xfrm>
            <a:off x="224280" y="8844120"/>
            <a:ext cx="3735000" cy="231840"/>
          </a:xfrm>
          <a:prstGeom prst="rect">
            <a:avLst/>
          </a:prstGeom>
          <a:noFill/>
          <a:ln w="0">
            <a:noFill/>
          </a:ln>
        </p:spPr>
        <p:txBody>
          <a:bodyPr lIns="0" rIns="0" tIns="0" bIns="0" anchor="b">
            <a:noAutofit/>
          </a:bodyPr>
          <a:lstStyle>
            <a:lvl1pPr indent="0">
              <a:lnSpc>
                <a:spcPct val="100000"/>
              </a:lnSpc>
              <a:buNone/>
              <a:defRPr b="0" lang="en-US" sz="600" spc="-1" strike="noStrike">
                <a:solidFill>
                  <a:schemeClr val="lt1"/>
                </a:solidFill>
                <a:latin typeface="IBM Plex Sans Light"/>
                <a:ea typeface="IBM Plex Sans Light"/>
              </a:defRPr>
            </a:lvl1pPr>
          </a:lstStyle>
          <a:p>
            <a:pPr indent="0">
              <a:lnSpc>
                <a:spcPct val="100000"/>
              </a:lnSpc>
              <a:buNone/>
            </a:pPr>
            <a:r>
              <a:rPr b="0" lang="en-US" sz="600" spc="-1" strike="noStrike">
                <a:solidFill>
                  <a:schemeClr val="lt1"/>
                </a:solidFill>
                <a:latin typeface="IBM Plex Sans Light"/>
                <a:ea typeface="IBM Plex Sans Light"/>
              </a:rPr>
              <a:t>Footer</a:t>
            </a:r>
            <a:endParaRPr b="0" lang="en-US" sz="6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imagery">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4 columns, dividers, headlines">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7"/>
          </p:nvPr>
        </p:nvSpPr>
        <p:spPr/>
        <p:txBody>
          <a:bodyPr/>
          <a:p>
            <a:fld id="{F946D753-F258-43A6-BAED-25119F16A45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4 columns, dividers, pictograms">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CCE8F1C-735D-4CDB-9482-3AF2E0572A9F}"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cyan">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1 wide column, divider">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F45321D4-F461-489A-B472-D295C0BB6EE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wide columns">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16968789-FC31-4FD1-AEFF-D6E61EEEDA6B}"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columns, large titl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6C753267-46DA-4618-A324-338ED2C7308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columns, small titl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CF4EF52D-ECD9-4382-8AFD-FA3CD9607638}"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columns, dividers, large titl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ECAF63D-6762-4928-AD66-57ADEF57560F}"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columns, dividers, small titl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360649A7-B641-4202-9168-1555CC9F4381}"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2 columns, dividers, pictograms">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17FA577B-6AF5-4C9B-9255-606A2E3AB37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llout, headlin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1"/>
          </p:nvPr>
        </p:nvSpPr>
        <p:spPr/>
        <p:txBody>
          <a:bodyPr/>
          <a:p>
            <a:fld id="{2DD60BFE-473D-47E5-8330-6083E90D7C55}"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4 stacked wide, pictograms">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BF559077-3E07-403E-B6CB-DFFFBC171DE0}"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4 stacked, small titl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B027112A-6A50-41A5-8D6C-2917D259E3BB}"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4 stacked, large title">
    <p:spTree>
      <p:nvGrpSpPr>
        <p:cNvPr id="1" name=""/>
        <p:cNvGrpSpPr/>
        <p:nvPr/>
      </p:nvGrpSpPr>
      <p:grpSpPr>
        <a:xfrm>
          <a:off x="0" y="0"/>
          <a:ext cx="0" cy="0"/>
          <a:chOff x="0" y="0"/>
          <a:chExt cx="0" cy="0"/>
        </a:xfrm>
      </p:grpSpPr>
      <p:sp>
        <p:nvSpPr>
          <p:cNvPr id="2" name="PlaceHolder 1"/>
          <p:cNvSpPr>
            <a:spLocks noGrp="1"/>
          </p:cNvSpPr>
          <p:nvPr>
            <p:ph type="ftr" idx="39"/>
          </p:nvPr>
        </p:nvSpPr>
        <p:spPr/>
        <p:txBody>
          <a:bodyPr/>
          <a:p>
            <a:r>
              <a:t>Footer</a:t>
            </a:r>
          </a:p>
        </p:txBody>
      </p:sp>
      <p:sp>
        <p:nvSpPr>
          <p:cNvPr id="3" name="PlaceHolder 2"/>
          <p:cNvSpPr>
            <a:spLocks noGrp="1"/>
          </p:cNvSpPr>
          <p:nvPr>
            <p:ph type="sldNum" idx="40"/>
          </p:nvPr>
        </p:nvSpPr>
        <p:spPr/>
        <p:txBody>
          <a:bodyPr/>
          <a:p>
            <a:fld id="{CAA0EC4E-A3D3-45B8-B38F-9CDAD2F63B8C}"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plain">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4 horizontal, small titl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97D84BF9-1888-4CC8-9349-86A20C52179D}"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4 horizontal, large titl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687EE2F9-50F8-48AC-9296-00CE74700349}"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6 stacked">
    <p:spTree>
      <p:nvGrpSpPr>
        <p:cNvPr id="1" name=""/>
        <p:cNvGrpSpPr/>
        <p:nvPr/>
      </p:nvGrpSpPr>
      <p:grpSpPr>
        <a:xfrm>
          <a:off x="0" y="0"/>
          <a:ext cx="0" cy="0"/>
          <a:chOff x="0" y="0"/>
          <a:chExt cx="0" cy="0"/>
        </a:xfrm>
      </p:grpSpPr>
      <p:sp>
        <p:nvSpPr>
          <p:cNvPr id="2" name="PlaceHolder 1"/>
          <p:cNvSpPr>
            <a:spLocks noGrp="1"/>
          </p:cNvSpPr>
          <p:nvPr>
            <p:ph type="ftr" idx="45"/>
          </p:nvPr>
        </p:nvSpPr>
        <p:spPr/>
        <p:txBody>
          <a:bodyPr/>
          <a:p>
            <a:r>
              <a:t>Footer</a:t>
            </a:r>
          </a:p>
        </p:txBody>
      </p:sp>
      <p:sp>
        <p:nvSpPr>
          <p:cNvPr id="3" name="PlaceHolder 2"/>
          <p:cNvSpPr>
            <a:spLocks noGrp="1"/>
          </p:cNvSpPr>
          <p:nvPr>
            <p:ph type="sldNum" idx="46"/>
          </p:nvPr>
        </p:nvSpPr>
        <p:spPr/>
        <p:txBody>
          <a:bodyPr/>
          <a:p>
            <a:fld id="{0F7E0937-B7FC-405C-9799-C4D81F3D5638}"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6 stacked, icons">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DBC974BB-1916-484F-8EB4-E43BA6B8AF91}"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6 stacked, alternate, large titl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D4304CD5-6FBF-45A9-9775-E40F7AB59107}"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xes, 6 stacked, alternate, small title">
    <p:spTree>
      <p:nvGrpSpPr>
        <p:cNvPr id="1" name=""/>
        <p:cNvGrpSpPr/>
        <p:nvPr/>
      </p:nvGrpSpPr>
      <p:grpSpPr>
        <a:xfrm>
          <a:off x="0" y="0"/>
          <a:ext cx="0" cy="0"/>
          <a:chOff x="0" y="0"/>
          <a:chExt cx="0" cy="0"/>
        </a:xfrm>
      </p:grpSpPr>
      <p:sp>
        <p:nvSpPr>
          <p:cNvPr id="2" name="PlaceHolder 1"/>
          <p:cNvSpPr>
            <a:spLocks noGrp="1"/>
          </p:cNvSpPr>
          <p:nvPr>
            <p:ph type="ftr" idx="51"/>
          </p:nvPr>
        </p:nvSpPr>
        <p:spPr/>
        <p:txBody>
          <a:bodyPr/>
          <a:p>
            <a:r>
              <a:t>Footer</a:t>
            </a:r>
          </a:p>
        </p:txBody>
      </p:sp>
      <p:sp>
        <p:nvSpPr>
          <p:cNvPr id="3" name="PlaceHolder 2"/>
          <p:cNvSpPr>
            <a:spLocks noGrp="1"/>
          </p:cNvSpPr>
          <p:nvPr>
            <p:ph type="sldNum" idx="52"/>
          </p:nvPr>
        </p:nvSpPr>
        <p:spPr/>
        <p:txBody>
          <a:bodyPr/>
          <a:p>
            <a:fld id="{F0651D5D-AD93-4117-9EF3-25164118FDAE}"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llout, stand-alon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3"/>
          </p:nvPr>
        </p:nvSpPr>
        <p:spPr/>
        <p:txBody>
          <a:bodyPr/>
          <a:p>
            <a:fld id="{4951FBBE-05AD-4B03-AC53-B67E19D75AC9}"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or imagery, half, inset">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or imagery, 3/4, bleed">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4"/>
          </p:nvPr>
        </p:nvSpPr>
        <p:spPr/>
        <p:txBody>
          <a:bodyPr/>
          <a:p>
            <a:fld id="{CAA6905A-E73D-4E97-B8EF-7BC4F89F2336}"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or imagery, 3/4, inset">
    <p:spTree>
      <p:nvGrpSpPr>
        <p:cNvPr id="1" name=""/>
        <p:cNvGrpSpPr/>
        <p:nvPr/>
      </p:nvGrpSpPr>
      <p:grpSpPr>
        <a:xfrm>
          <a:off x="0" y="0"/>
          <a:ext cx="0" cy="0"/>
          <a:chOff x="0" y="0"/>
          <a:chExt cx="0" cy="0"/>
        </a:xfrm>
      </p:grpSpPr>
      <p:sp>
        <p:nvSpPr>
          <p:cNvPr id="2" name="PlaceHolder 1"/>
          <p:cNvSpPr>
            <a:spLocks noGrp="1"/>
          </p:cNvSpPr>
          <p:nvPr>
            <p:ph type="ftr" idx="57"/>
          </p:nvPr>
        </p:nvSpPr>
        <p:spPr/>
        <p:txBody>
          <a:bodyPr/>
          <a:p>
            <a:r>
              <a:t>Footer</a:t>
            </a:r>
          </a:p>
        </p:txBody>
      </p:sp>
      <p:sp>
        <p:nvSpPr>
          <p:cNvPr id="3" name="PlaceHolder 2"/>
          <p:cNvSpPr>
            <a:spLocks noGrp="1"/>
          </p:cNvSpPr>
          <p:nvPr>
            <p:ph type="sldNum" idx="56"/>
          </p:nvPr>
        </p:nvSpPr>
        <p:spPr/>
        <p:txBody>
          <a:bodyPr/>
          <a:p>
            <a:fld id="{4FF33E2D-DCCC-4455-84CA-0B39430D8EDF}"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or imagery, bleed">
    <p:spTree>
      <p:nvGrpSpPr>
        <p:cNvPr id="1" name=""/>
        <p:cNvGrpSpPr/>
        <p:nvPr/>
      </p:nvGrpSpPr>
      <p:grpSpPr>
        <a:xfrm>
          <a:off x="0" y="0"/>
          <a:ext cx="0" cy="0"/>
          <a:chOff x="0" y="0"/>
          <a:chExt cx="0" cy="0"/>
        </a:xfrm>
      </p:grpSpPr>
      <p:sp>
        <p:nvSpPr>
          <p:cNvPr id="2" name="PlaceHolder 1"/>
          <p:cNvSpPr>
            <a:spLocks noGrp="1"/>
          </p:cNvSpPr>
          <p:nvPr>
            <p:ph type="sldNum" idx="58"/>
          </p:nvPr>
        </p:nvSpPr>
        <p:spPr/>
        <p:txBody>
          <a:bodyPr/>
          <a:p>
            <a:fld id="{D1B01B05-73EF-4EDE-9BCA-ADB22F1BB38B}"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plain, business unit">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or imagery, inset">
    <p:spTree>
      <p:nvGrpSpPr>
        <p:cNvPr id="1" name=""/>
        <p:cNvGrpSpPr/>
        <p:nvPr/>
      </p:nvGrpSpPr>
      <p:grpSpPr>
        <a:xfrm>
          <a:off x="0" y="0"/>
          <a:ext cx="0" cy="0"/>
          <a:chOff x="0" y="0"/>
          <a:chExt cx="0" cy="0"/>
        </a:xfrm>
      </p:grpSpPr>
      <p:sp>
        <p:nvSpPr>
          <p:cNvPr id="2" name="PlaceHolder 1"/>
          <p:cNvSpPr>
            <a:spLocks noGrp="1"/>
          </p:cNvSpPr>
          <p:nvPr>
            <p:ph type="sldNum" idx="59"/>
          </p:nvPr>
        </p:nvSpPr>
        <p:spPr/>
        <p:txBody>
          <a:bodyPr/>
          <a:p>
            <a:fld id="{BC27090E-FD99-44E9-AF06-380826A88A4F}"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acts, profiles, contributors">
    <p:spTree>
      <p:nvGrpSpPr>
        <p:cNvPr id="1" name=""/>
        <p:cNvGrpSpPr/>
        <p:nvPr/>
      </p:nvGrpSpPr>
      <p:grpSpPr>
        <a:xfrm>
          <a:off x="0" y="0"/>
          <a:ext cx="0" cy="0"/>
          <a:chOff x="0" y="0"/>
          <a:chExt cx="0" cy="0"/>
        </a:xfrm>
      </p:grpSpPr>
      <p:sp>
        <p:nvSpPr>
          <p:cNvPr id="2" name="PlaceHolder 1"/>
          <p:cNvSpPr>
            <a:spLocks noGrp="1"/>
          </p:cNvSpPr>
          <p:nvPr>
            <p:ph type="ftr" idx="60"/>
          </p:nvPr>
        </p:nvSpPr>
        <p:spPr/>
        <p:txBody>
          <a:bodyPr/>
          <a:p>
            <a:r>
              <a:t>Footer</a:t>
            </a:r>
          </a:p>
        </p:txBody>
      </p:sp>
      <p:sp>
        <p:nvSpPr>
          <p:cNvPr id="3" name="PlaceHolder 2"/>
          <p:cNvSpPr>
            <a:spLocks noGrp="1"/>
          </p:cNvSpPr>
          <p:nvPr>
            <p:ph type="sldNum" idx="61"/>
          </p:nvPr>
        </p:nvSpPr>
        <p:spPr/>
        <p:txBody>
          <a:bodyPr/>
          <a:p>
            <a:fld id="{5D46CEC4-C1CF-457A-B31A-DEE89B65A281}"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3"/>
          </p:nvPr>
        </p:nvSpPr>
        <p:spPr/>
        <p:txBody>
          <a:bodyPr/>
          <a:p>
            <a:fld id="{D8C2A7CB-9F7F-4D0C-9781-462FB1890866}"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gal disclaimer, one column">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23A5F003-9085-4655-B308-67706122F9E1}"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6"/>
          </p:nvPr>
        </p:nvSpPr>
        <p:spPr/>
        <p:txBody>
          <a:bodyPr/>
          <a:p>
            <a:r>
              <a:t>Footer</a:t>
            </a:r>
          </a:p>
        </p:txBody>
      </p:sp>
      <p:sp>
        <p:nvSpPr>
          <p:cNvPr id="3" name="PlaceHolder 2"/>
          <p:cNvSpPr>
            <a:spLocks noGrp="1"/>
          </p:cNvSpPr>
          <p:nvPr>
            <p:ph type="sldNum" idx="67"/>
          </p:nvPr>
        </p:nvSpPr>
        <p:spPr/>
        <p:txBody>
          <a:bodyPr/>
          <a:p>
            <a:fld id="{8377BFB0-B13A-4202-8A17-EDBC170F7BA9}"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ata, 2 callouts, vertical">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351F3F41-D467-4BC5-9654-1CC205C28B7E}"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gal disclaimer, two columns">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9"/>
          </p:nvPr>
        </p:nvSpPr>
        <p:spPr/>
        <p:txBody>
          <a:bodyPr/>
          <a:p>
            <a:fld id="{D307EB14-716D-4D9C-9955-FE7FE637B802}"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d slide">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vider (with page contents)">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0083D270-7D9E-47EF-B08F-36B5CBD3690C}"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1663920" y="3419640"/>
            <a:ext cx="21033720" cy="5705280"/>
          </a:xfrm>
          <a:prstGeom prst="rect">
            <a:avLst/>
          </a:prstGeom>
          <a:noFill/>
          <a:ln w="0">
            <a:noFill/>
          </a:ln>
        </p:spPr>
        <p:txBody>
          <a:bodyPr lIns="0" rIns="0" tIns="0" bIns="0" anchor="ctr">
            <a:noAutofit/>
          </a:bodyPr>
          <a:p>
            <a:pPr indent="0">
              <a:buNone/>
            </a:pPr>
            <a:endParaRPr b="0" lang="en-US" sz="3600" spc="-1" strike="noStrike">
              <a:solidFill>
                <a:schemeClr val="dk1"/>
              </a:solidFill>
              <a:latin typeface="IBM Plex Sans Light"/>
            </a:endParaRPr>
          </a:p>
        </p:txBody>
      </p:sp>
      <p:sp>
        <p:nvSpPr>
          <p:cNvPr id="311" name="PlaceHolder 2"/>
          <p:cNvSpPr>
            <a:spLocks noGrp="1"/>
          </p:cNvSpPr>
          <p:nvPr>
            <p:ph/>
          </p:nvPr>
        </p:nvSpPr>
        <p:spPr>
          <a:xfrm>
            <a:off x="1663920" y="9178920"/>
            <a:ext cx="10264320" cy="2999880"/>
          </a:xfrm>
          <a:prstGeom prst="rect">
            <a:avLst/>
          </a:prstGeom>
          <a:noFill/>
          <a:ln w="0">
            <a:noFill/>
          </a:ln>
        </p:spPr>
        <p:txBody>
          <a:bodyPr lIns="0" rIns="0" tIns="0" bIns="0" anchor="t">
            <a:normAutofit/>
          </a:bodyPr>
          <a:p>
            <a:pPr indent="0">
              <a:spcBef>
                <a:spcPts val="1417"/>
              </a:spcBef>
              <a:buNone/>
            </a:pPr>
            <a:endParaRPr b="0" lang="en-US" sz="3600" spc="-1" strike="noStrike">
              <a:solidFill>
                <a:schemeClr val="dk1"/>
              </a:solidFill>
              <a:latin typeface="IBM Plex Sans Light"/>
            </a:endParaRPr>
          </a:p>
        </p:txBody>
      </p:sp>
      <p:sp>
        <p:nvSpPr>
          <p:cNvPr id="312" name="PlaceHolder 3"/>
          <p:cNvSpPr>
            <a:spLocks noGrp="1"/>
          </p:cNvSpPr>
          <p:nvPr>
            <p:ph/>
          </p:nvPr>
        </p:nvSpPr>
        <p:spPr>
          <a:xfrm>
            <a:off x="12441960" y="9178920"/>
            <a:ext cx="10264320" cy="2999880"/>
          </a:xfrm>
          <a:prstGeom prst="rect">
            <a:avLst/>
          </a:prstGeom>
          <a:noFill/>
          <a:ln w="0">
            <a:noFill/>
          </a:ln>
        </p:spPr>
        <p:txBody>
          <a:bodyPr lIns="0" rIns="0" tIns="0" bIns="0" anchor="t">
            <a:normAutofit/>
          </a:bodyPr>
          <a:p>
            <a:pPr indent="0">
              <a:spcBef>
                <a:spcPts val="1417"/>
              </a:spcBef>
              <a:buNone/>
            </a:pPr>
            <a:endParaRPr b="0" lang="en-US" sz="3600" spc="-1" strike="noStrike">
              <a:solidFill>
                <a:schemeClr val="dk1"/>
              </a:solidFill>
              <a:latin typeface="IBM Plex Sans Light"/>
            </a:endParaRPr>
          </a:p>
        </p:txBody>
      </p:sp>
      <p:sp>
        <p:nvSpPr>
          <p:cNvPr id="5" name="PlaceHolder 4"/>
          <p:cNvSpPr>
            <a:spLocks noGrp="1"/>
          </p:cNvSpPr>
          <p:nvPr>
            <p:ph type="ftr" idx="73"/>
          </p:nvPr>
        </p:nvSpPr>
        <p:spPr/>
        <p:txBody>
          <a:bodyPr/>
          <a:p>
            <a:r>
              <a:t>Footer</a:t>
            </a:r>
          </a:p>
        </p:txBody>
      </p:sp>
      <p:sp>
        <p:nvSpPr>
          <p:cNvPr id="6" name="PlaceHolder 5"/>
          <p:cNvSpPr>
            <a:spLocks noGrp="1"/>
          </p:cNvSpPr>
          <p:nvPr>
            <p:ph type="sldNum" idx="74"/>
          </p:nvPr>
        </p:nvSpPr>
        <p:spPr/>
        <p:txBody>
          <a:bodyPr/>
          <a:p>
            <a:fld id="{CB7AA067-4468-400C-B3BF-9BD5063384F9}" type="slidenum">
              <a:t>&lt;#&gt;</a:t>
            </a:fld>
          </a:p>
        </p:txBody>
      </p:sp>
      <p:sp>
        <p:nvSpPr>
          <p:cNvPr id="7" name="PlaceHolder 6"/>
          <p:cNvSpPr>
            <a:spLocks noGrp="1"/>
          </p:cNvSpPr>
          <p:nvPr>
            <p:ph type="dt" idx="7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1663920" y="3419640"/>
            <a:ext cx="21033720" cy="5705280"/>
          </a:xfrm>
          <a:prstGeom prst="rect">
            <a:avLst/>
          </a:prstGeom>
          <a:noFill/>
          <a:ln w="0">
            <a:noFill/>
          </a:ln>
        </p:spPr>
        <p:txBody>
          <a:bodyPr lIns="0" rIns="0" tIns="0" bIns="0" anchor="ctr">
            <a:noAutofit/>
          </a:bodyPr>
          <a:p>
            <a:pPr indent="0">
              <a:buNone/>
            </a:pPr>
            <a:endParaRPr b="0" lang="en-US" sz="3600" spc="-1" strike="noStrike">
              <a:solidFill>
                <a:schemeClr val="dk1"/>
              </a:solidFill>
              <a:latin typeface="IBM Plex Sans Light"/>
            </a:endParaRPr>
          </a:p>
        </p:txBody>
      </p:sp>
      <p:sp>
        <p:nvSpPr>
          <p:cNvPr id="3" name="PlaceHolder 2"/>
          <p:cNvSpPr>
            <a:spLocks noGrp="1"/>
          </p:cNvSpPr>
          <p:nvPr>
            <p:ph type="ftr" idx="76"/>
          </p:nvPr>
        </p:nvSpPr>
        <p:spPr/>
        <p:txBody>
          <a:bodyPr/>
          <a:p>
            <a:r>
              <a:t>Footer</a:t>
            </a:r>
          </a:p>
        </p:txBody>
      </p:sp>
      <p:sp>
        <p:nvSpPr>
          <p:cNvPr id="4" name="PlaceHolder 3"/>
          <p:cNvSpPr>
            <a:spLocks noGrp="1"/>
          </p:cNvSpPr>
          <p:nvPr>
            <p:ph type="sldNum" idx="77"/>
          </p:nvPr>
        </p:nvSpPr>
        <p:spPr/>
        <p:txBody>
          <a:bodyPr/>
          <a:p>
            <a:fld id="{750C0071-4531-45A5-B3EA-48C955398016}" type="slidenum">
              <a:t>&lt;#&gt;</a:t>
            </a:fld>
          </a:p>
        </p:txBody>
      </p:sp>
      <p:sp>
        <p:nvSpPr>
          <p:cNvPr id="5" name="PlaceHolder 4"/>
          <p:cNvSpPr>
            <a:spLocks noGrp="1"/>
          </p:cNvSpPr>
          <p:nvPr>
            <p:ph type="dt" idx="75"/>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imagery, half ">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horizontal text">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ideo or imagery, half, inset">
    <p:spTree>
      <p:nvGrpSpPr>
        <p:cNvPr id="1" name=""/>
        <p:cNvGrpSpPr/>
        <p:nvPr/>
      </p:nvGrpSpPr>
      <p:grpSpPr>
        <a:xfrm>
          <a:off x="0" y="0"/>
          <a:ext cx="0" cy="0"/>
          <a:chOff x="0" y="0"/>
          <a:chExt cx="0" cy="0"/>
        </a:xfrm>
      </p:grpSpPr>
      <p:sp>
        <p:nvSpPr>
          <p:cNvPr id="2" name="PlaceHolder 1"/>
          <p:cNvSpPr>
            <a:spLocks noGrp="1"/>
          </p:cNvSpPr>
          <p:nvPr>
            <p:ph type="ftr" idx="78"/>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image">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2E4F430F-372B-4AE5-9E85-B436E3BD8050}"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ata, 3 callouts, vertical">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F2C41733-53D3-4140-8C58-812D1179DCB0}"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338" name="PlaceHolder 1"/>
          <p:cNvSpPr>
            <a:spLocks noGrp="1"/>
          </p:cNvSpPr>
          <p:nvPr>
            <p:ph type="title"/>
          </p:nvPr>
        </p:nvSpPr>
        <p:spPr>
          <a:xfrm>
            <a:off x="1663920" y="3419640"/>
            <a:ext cx="21033720" cy="5705280"/>
          </a:xfrm>
          <a:prstGeom prst="rect">
            <a:avLst/>
          </a:prstGeom>
          <a:noFill/>
          <a:ln w="0">
            <a:noFill/>
          </a:ln>
        </p:spPr>
        <p:txBody>
          <a:bodyPr lIns="0" rIns="0" tIns="0" bIns="0" anchor="ctr">
            <a:noAutofit/>
          </a:bodyPr>
          <a:p>
            <a:pPr indent="0">
              <a:buNone/>
            </a:pPr>
            <a:endParaRPr b="0" lang="en-US" sz="3600" spc="-1" strike="noStrike">
              <a:solidFill>
                <a:schemeClr val="dk1"/>
              </a:solidFill>
              <a:latin typeface="IBM Plex Sans Light"/>
            </a:endParaRPr>
          </a:p>
        </p:txBody>
      </p:sp>
      <p:sp>
        <p:nvSpPr>
          <p:cNvPr id="339" name="PlaceHolder 2"/>
          <p:cNvSpPr>
            <a:spLocks noGrp="1"/>
          </p:cNvSpPr>
          <p:nvPr>
            <p:ph type="subTitle"/>
          </p:nvPr>
        </p:nvSpPr>
        <p:spPr>
          <a:xfrm>
            <a:off x="1663920" y="9178920"/>
            <a:ext cx="21033720" cy="29998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C9DA1DE0-817E-4E2A-BE78-540CBE46BD01}" type="slidenum">
              <a:t>&lt;#&gt;</a:t>
            </a:fld>
          </a:p>
        </p:txBody>
      </p:sp>
      <p:sp>
        <p:nvSpPr>
          <p:cNvPr id="6" name="PlaceHolder 5"/>
          <p:cNvSpPr>
            <a:spLocks noGrp="1"/>
          </p:cNvSpPr>
          <p:nvPr>
            <p:ph type="dt" idx="81"/>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96CF3787-27D2-47B4-81FC-E63574B8733E}"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ver, imagery, half, business unit">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s">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87"/>
          </p:nvPr>
        </p:nvSpPr>
        <p:spPr/>
        <p:txBody>
          <a:bodyPr/>
          <a:p>
            <a:fld id="{640AB530-87C2-4B51-8C07-78949F6FF4F7}"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divider">
    <p:spTree>
      <p:nvGrpSpPr>
        <p:cNvPr id="1" name=""/>
        <p:cNvGrpSpPr/>
        <p:nvPr/>
      </p:nvGrpSpPr>
      <p:grpSpPr>
        <a:xfrm>
          <a:off x="0" y="0"/>
          <a:ext cx="0" cy="0"/>
          <a:chOff x="0" y="0"/>
          <a:chExt cx="0" cy="0"/>
        </a:xfrm>
      </p:grpSpPr>
      <p:sp>
        <p:nvSpPr>
          <p:cNvPr id="2" name="PlaceHolder 1"/>
          <p:cNvSpPr>
            <a:spLocks noGrp="1"/>
          </p:cNvSpPr>
          <p:nvPr>
            <p:ph type="ftr" idx="90"/>
          </p:nvPr>
        </p:nvSpPr>
        <p:spPr/>
        <p:txBody>
          <a:bodyPr/>
          <a:p>
            <a:r>
              <a:t>Footer</a:t>
            </a:r>
          </a:p>
        </p:txBody>
      </p:sp>
      <p:sp>
        <p:nvSpPr>
          <p:cNvPr id="3" name="PlaceHolder 2"/>
          <p:cNvSpPr>
            <a:spLocks noGrp="1"/>
          </p:cNvSpPr>
          <p:nvPr>
            <p:ph type="sldNum" idx="89"/>
          </p:nvPr>
        </p:nvSpPr>
        <p:spPr/>
        <p:txBody>
          <a:bodyPr/>
          <a:p>
            <a:fld id="{88BF3E02-EC46-4920-AF1A-69C4D5428C6F}"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arge text">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p>
            <a:r>
              <a:t>Footer</a:t>
            </a:r>
          </a:p>
        </p:txBody>
      </p:sp>
      <p:sp>
        <p:nvSpPr>
          <p:cNvPr id="3" name="PlaceHolder 2"/>
          <p:cNvSpPr>
            <a:spLocks noGrp="1"/>
          </p:cNvSpPr>
          <p:nvPr>
            <p:ph type="sldNum" idx="91"/>
          </p:nvPr>
        </p:nvSpPr>
        <p:spPr/>
        <p:txBody>
          <a:bodyPr/>
          <a:p>
            <a:fld id="{A2A6B170-8014-4226-9923-D53A6D8FF882}"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ata, 2 callouts, horizontal">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9"/>
          </p:nvPr>
        </p:nvSpPr>
        <p:spPr/>
        <p:txBody>
          <a:bodyPr/>
          <a:p>
            <a:fld id="{6231EA5C-7B6B-4844-B8B0-8A7CCF9DBC9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ata, 3 callouts, horizontal">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1"/>
          </p:nvPr>
        </p:nvSpPr>
        <p:spPr/>
        <p:txBody>
          <a:bodyPr/>
          <a:p>
            <a:fld id="{5234C86F-A0C2-478B-862B-1DD4896BAE9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4 columns ">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3"/>
          </p:nvPr>
        </p:nvSpPr>
        <p:spPr/>
        <p:txBody>
          <a:bodyPr/>
          <a:p>
            <a:fld id="{172BDCC6-58C4-49A7-A7F8-9A135BAEC4F5}"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xt, 4 columns, short dividers">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5"/>
          </p:nvPr>
        </p:nvSpPr>
        <p:spPr/>
        <p:txBody>
          <a:bodyPr/>
          <a:p>
            <a:fld id="{5BB4C5BF-F70B-4EBF-92AE-892385484516}"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24386760" cy="1200132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1" name="PlaceHolder 2"/>
          <p:cNvSpPr>
            <a:spLocks noGrp="1"/>
          </p:cNvSpPr>
          <p:nvPr>
            <p:ph type="title"/>
          </p:nvPr>
        </p:nvSpPr>
        <p:spPr>
          <a:xfrm>
            <a:off x="576000" y="384120"/>
            <a:ext cx="11050200" cy="6287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2" name="PlaceHolder 3"/>
          <p:cNvSpPr>
            <a:spLocks noGrp="1"/>
          </p:cNvSpPr>
          <p:nvPr>
            <p:ph type="body"/>
          </p:nvPr>
        </p:nvSpPr>
        <p:spPr>
          <a:xfrm>
            <a:off x="560880" y="12096000"/>
            <a:ext cx="4952520" cy="1142640"/>
          </a:xfrm>
          <a:prstGeom prst="rect">
            <a:avLst/>
          </a:prstGeom>
          <a:noFill/>
          <a:ln w="12600">
            <a:noFill/>
          </a:ln>
        </p:spPr>
        <p:txBody>
          <a:bodyPr lIns="0" rIns="0" tIns="0" bIns="0" anchor="b">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3" name="PlaceHolder 4"/>
          <p:cNvSpPr>
            <a:spLocks noGrp="1"/>
          </p:cNvSpPr>
          <p:nvPr>
            <p:ph type="body"/>
          </p:nvPr>
        </p:nvSpPr>
        <p:spPr>
          <a:xfrm>
            <a:off x="6656400" y="12001680"/>
            <a:ext cx="4952520" cy="1237320"/>
          </a:xfrm>
          <a:prstGeom prst="rect">
            <a:avLst/>
          </a:prstGeom>
          <a:noFill/>
          <a:ln w="12600">
            <a:noFill/>
          </a:ln>
        </p:spPr>
        <p:txBody>
          <a:bodyPr lIns="0" rIns="0" tIns="0" bIns="0" anchor="b">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66" name="PlaceHolder 2"/>
          <p:cNvSpPr>
            <a:spLocks noGrp="1"/>
          </p:cNvSpPr>
          <p:nvPr>
            <p:ph type="body"/>
          </p:nvPr>
        </p:nvSpPr>
        <p:spPr>
          <a:xfrm>
            <a:off x="6667560" y="576000"/>
            <a:ext cx="495576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25596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51192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76824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67" name="PlaceHolder 3"/>
          <p:cNvSpPr>
            <a:spLocks noGrp="1"/>
          </p:cNvSpPr>
          <p:nvPr>
            <p:ph type="body"/>
          </p:nvPr>
        </p:nvSpPr>
        <p:spPr>
          <a:xfrm>
            <a:off x="12763440" y="576000"/>
            <a:ext cx="495252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25596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51192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76824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68" name="PlaceHolder 4"/>
          <p:cNvSpPr>
            <a:spLocks noGrp="1"/>
          </p:cNvSpPr>
          <p:nvPr>
            <p:ph type="body"/>
          </p:nvPr>
        </p:nvSpPr>
        <p:spPr>
          <a:xfrm>
            <a:off x="18859680" y="576000"/>
            <a:ext cx="495900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25596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51192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768240" indent="-255960" defTabSz="243828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cxnSp>
        <p:nvCxnSpPr>
          <p:cNvPr id="69" name="Straight Connector 13"/>
          <p:cNvCxnSpPr/>
          <p:nvPr/>
        </p:nvCxnSpPr>
        <p:spPr>
          <a:xfrm>
            <a:off x="6095880" y="569880"/>
            <a:ext cx="360" cy="11431800"/>
          </a:xfrm>
          <a:prstGeom prst="straightConnector1">
            <a:avLst/>
          </a:prstGeom>
          <a:ln w="12700">
            <a:solidFill>
              <a:srgbClr val="000000"/>
            </a:solidFill>
            <a:round/>
          </a:ln>
        </p:spPr>
      </p:cxnSp>
      <p:cxnSp>
        <p:nvCxnSpPr>
          <p:cNvPr id="70" name="Straight Connector 17"/>
          <p:cNvCxnSpPr/>
          <p:nvPr/>
        </p:nvCxnSpPr>
        <p:spPr>
          <a:xfrm>
            <a:off x="12188880" y="566640"/>
            <a:ext cx="360" cy="11432160"/>
          </a:xfrm>
          <a:prstGeom prst="straightConnector1">
            <a:avLst/>
          </a:prstGeom>
          <a:ln w="12700">
            <a:solidFill>
              <a:srgbClr val="000000"/>
            </a:solidFill>
            <a:round/>
          </a:ln>
        </p:spPr>
      </p:cxnSp>
      <p:cxnSp>
        <p:nvCxnSpPr>
          <p:cNvPr id="71" name="Straight Connector 18"/>
          <p:cNvCxnSpPr/>
          <p:nvPr/>
        </p:nvCxnSpPr>
        <p:spPr>
          <a:xfrm>
            <a:off x="18288000" y="569880"/>
            <a:ext cx="360" cy="11431800"/>
          </a:xfrm>
          <a:prstGeom prst="straightConnector1">
            <a:avLst/>
          </a:prstGeom>
          <a:ln w="12700">
            <a:solidFill>
              <a:srgbClr val="000000"/>
            </a:solidFill>
            <a:round/>
          </a:ln>
        </p:spPr>
      </p:cxnSp>
      <p:sp>
        <p:nvSpPr>
          <p:cNvPr id="72" name="PlaceHolder 5"/>
          <p:cNvSpPr>
            <a:spLocks noGrp="1"/>
          </p:cNvSpPr>
          <p:nvPr>
            <p:ph type="sldNum" idx="17"/>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95FF174A-9B74-4FEA-8029-B6FFAD6B971D}"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73" name="PlaceHolder 6"/>
          <p:cNvSpPr>
            <a:spLocks noGrp="1"/>
          </p:cNvSpPr>
          <p:nvPr>
            <p:ph type="ftr" idx="18"/>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4" name="PlaceHolder 7"/>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75" name="PlaceHolder 8"/>
          <p:cNvSpPr>
            <a:spLocks noGrp="1"/>
          </p:cNvSpPr>
          <p:nvPr>
            <p:ph type="body"/>
          </p:nvPr>
        </p:nvSpPr>
        <p:spPr>
          <a:xfrm>
            <a:off x="127393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76" name="PlaceHolder 9"/>
          <p:cNvSpPr>
            <a:spLocks noGrp="1"/>
          </p:cNvSpPr>
          <p:nvPr>
            <p:ph type="body"/>
          </p:nvPr>
        </p:nvSpPr>
        <p:spPr>
          <a:xfrm>
            <a:off x="1885968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576000" y="385200"/>
            <a:ext cx="4949640" cy="20966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2800" spc="-1" strike="noStrike">
                <a:solidFill>
                  <a:schemeClr val="dk2"/>
                </a:solidFill>
                <a:latin typeface="IBM Plex Sans Light"/>
              </a:rPr>
              <a:t>Click to edit Master title style</a:t>
            </a:r>
            <a:endParaRPr b="0" lang="en-US" sz="2800" spc="-1" strike="noStrike">
              <a:solidFill>
                <a:schemeClr val="dk1"/>
              </a:solidFill>
              <a:latin typeface="IBM Plex Sans Light"/>
            </a:endParaRPr>
          </a:p>
        </p:txBody>
      </p:sp>
      <p:sp>
        <p:nvSpPr>
          <p:cNvPr id="78" name="PlaceHolder 2"/>
          <p:cNvSpPr>
            <a:spLocks noGrp="1"/>
          </p:cNvSpPr>
          <p:nvPr>
            <p:ph type="body"/>
          </p:nvPr>
        </p:nvSpPr>
        <p:spPr>
          <a:xfrm>
            <a:off x="576000" y="3429000"/>
            <a:ext cx="4955760" cy="4000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1"/>
                </a:solidFill>
                <a:latin typeface="IBM Plex Sans Light"/>
              </a:rPr>
              <a:t>Click to edit Master text styles</a:t>
            </a:r>
            <a:endParaRPr b="0" lang="en-US" sz="6400" spc="-1" strike="noStrike">
              <a:solidFill>
                <a:schemeClr val="dk1"/>
              </a:solidFill>
              <a:latin typeface="IBM Plex Sans Light"/>
            </a:endParaRPr>
          </a:p>
        </p:txBody>
      </p:sp>
      <p:sp>
        <p:nvSpPr>
          <p:cNvPr id="79" name="PlaceHolder 3"/>
          <p:cNvSpPr>
            <a:spLocks noGrp="1"/>
          </p:cNvSpPr>
          <p:nvPr>
            <p:ph type="body"/>
          </p:nvPr>
        </p:nvSpPr>
        <p:spPr>
          <a:xfrm>
            <a:off x="6667560" y="57600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80" name="PlaceHolder 4"/>
          <p:cNvSpPr>
            <a:spLocks noGrp="1"/>
          </p:cNvSpPr>
          <p:nvPr>
            <p:ph type="body"/>
          </p:nvPr>
        </p:nvSpPr>
        <p:spPr>
          <a:xfrm>
            <a:off x="12776400" y="57600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81" name="PlaceHolder 5"/>
          <p:cNvSpPr>
            <a:spLocks noGrp="1"/>
          </p:cNvSpPr>
          <p:nvPr>
            <p:ph type="body"/>
          </p:nvPr>
        </p:nvSpPr>
        <p:spPr>
          <a:xfrm>
            <a:off x="18859680" y="57600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82" name="PlaceHolder 6"/>
          <p:cNvSpPr>
            <a:spLocks noGrp="1"/>
          </p:cNvSpPr>
          <p:nvPr>
            <p:ph type="ftr" idx="19"/>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83" name="Straight Connector 16"/>
          <p:cNvCxnSpPr/>
          <p:nvPr/>
        </p:nvCxnSpPr>
        <p:spPr>
          <a:xfrm>
            <a:off x="6095880" y="569880"/>
            <a:ext cx="360" cy="11431800"/>
          </a:xfrm>
          <a:prstGeom prst="straightConnector1">
            <a:avLst/>
          </a:prstGeom>
          <a:ln w="12700">
            <a:solidFill>
              <a:srgbClr val="000000"/>
            </a:solidFill>
            <a:round/>
          </a:ln>
        </p:spPr>
      </p:cxnSp>
      <p:cxnSp>
        <p:nvCxnSpPr>
          <p:cNvPr id="84" name="Straight Connector 17"/>
          <p:cNvCxnSpPr/>
          <p:nvPr/>
        </p:nvCxnSpPr>
        <p:spPr>
          <a:xfrm>
            <a:off x="12188880" y="566640"/>
            <a:ext cx="360" cy="11432160"/>
          </a:xfrm>
          <a:prstGeom prst="straightConnector1">
            <a:avLst/>
          </a:prstGeom>
          <a:ln w="12700">
            <a:solidFill>
              <a:srgbClr val="000000"/>
            </a:solidFill>
            <a:round/>
          </a:ln>
        </p:spPr>
      </p:cxnSp>
      <p:cxnSp>
        <p:nvCxnSpPr>
          <p:cNvPr id="85" name="Straight Connector 18"/>
          <p:cNvCxnSpPr/>
          <p:nvPr/>
        </p:nvCxnSpPr>
        <p:spPr>
          <a:xfrm>
            <a:off x="18288000" y="569880"/>
            <a:ext cx="360" cy="11431800"/>
          </a:xfrm>
          <a:prstGeom prst="straightConnector1">
            <a:avLst/>
          </a:prstGeom>
          <a:ln w="12700">
            <a:solidFill>
              <a:srgbClr val="000000"/>
            </a:solidFill>
            <a:round/>
          </a:ln>
        </p:spPr>
      </p:cxnSp>
      <p:sp>
        <p:nvSpPr>
          <p:cNvPr id="86" name="PlaceHolder 7"/>
          <p:cNvSpPr>
            <a:spLocks noGrp="1"/>
          </p:cNvSpPr>
          <p:nvPr>
            <p:ph type="sldNum" idx="20"/>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E679A3EC-F406-4867-8F9A-9A84713498EB}"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87" name="PlaceHolder 8"/>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88" name="PlaceHolder 9"/>
          <p:cNvSpPr>
            <a:spLocks noGrp="1"/>
          </p:cNvSpPr>
          <p:nvPr>
            <p:ph type="body"/>
          </p:nvPr>
        </p:nvSpPr>
        <p:spPr>
          <a:xfrm>
            <a:off x="127393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89" name="PlaceHolder 10"/>
          <p:cNvSpPr>
            <a:spLocks noGrp="1"/>
          </p:cNvSpPr>
          <p:nvPr>
            <p:ph type="body"/>
          </p:nvPr>
        </p:nvSpPr>
        <p:spPr>
          <a:xfrm>
            <a:off x="1885968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ctangle 2"/>
          <p:cNvSpPr/>
          <p:nvPr/>
        </p:nvSpPr>
        <p:spPr>
          <a:xfrm>
            <a:off x="0" y="0"/>
            <a:ext cx="24386760" cy="12001320"/>
          </a:xfrm>
          <a:prstGeom prst="rect">
            <a:avLst/>
          </a:prstGeom>
          <a:solidFill>
            <a:srgbClr val="e5f6ff"/>
          </a:solidFill>
          <a:ln w="19050">
            <a:solidFill>
              <a:srgbClr val="e5f6ff"/>
            </a:solidFill>
            <a:round/>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tabLst>
                <a:tab algn="l" pos="0"/>
              </a:tabLst>
            </a:pPr>
            <a:endParaRPr b="0" lang="en-US" sz="1400" spc="-1" strike="noStrike">
              <a:solidFill>
                <a:schemeClr val="lt1"/>
              </a:solidFill>
              <a:latin typeface="IBM Plex Sans Light"/>
            </a:endParaRPr>
          </a:p>
        </p:txBody>
      </p:sp>
      <p:sp>
        <p:nvSpPr>
          <p:cNvPr id="91" name="PlaceHolder 1"/>
          <p:cNvSpPr>
            <a:spLocks noGrp="1"/>
          </p:cNvSpPr>
          <p:nvPr>
            <p:ph type="title"/>
          </p:nvPr>
        </p:nvSpPr>
        <p:spPr>
          <a:xfrm>
            <a:off x="576000" y="384120"/>
            <a:ext cx="1105020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92" name="PlaceHolder 2"/>
          <p:cNvSpPr>
            <a:spLocks noGrp="1"/>
          </p:cNvSpPr>
          <p:nvPr>
            <p:ph type="body"/>
          </p:nvPr>
        </p:nvSpPr>
        <p:spPr>
          <a:xfrm>
            <a:off x="560880" y="12096000"/>
            <a:ext cx="4952520" cy="1142640"/>
          </a:xfrm>
          <a:prstGeom prst="rect">
            <a:avLst/>
          </a:prstGeom>
          <a:noFill/>
          <a:ln w="12600">
            <a:noFill/>
          </a:ln>
        </p:spPr>
        <p:txBody>
          <a:bodyPr lIns="0" rIns="0" tIns="0" bIns="0" anchor="b">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93" name="PlaceHolder 3"/>
          <p:cNvSpPr>
            <a:spLocks noGrp="1"/>
          </p:cNvSpPr>
          <p:nvPr>
            <p:ph type="body"/>
          </p:nvPr>
        </p:nvSpPr>
        <p:spPr>
          <a:xfrm>
            <a:off x="6656400" y="12001680"/>
            <a:ext cx="4952520" cy="1237320"/>
          </a:xfrm>
          <a:prstGeom prst="rect">
            <a:avLst/>
          </a:prstGeom>
          <a:noFill/>
          <a:ln w="12600">
            <a:noFill/>
          </a:ln>
        </p:spPr>
        <p:txBody>
          <a:bodyPr lIns="0" rIns="0" tIns="0" bIns="0" anchor="b">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576000" y="384120"/>
            <a:ext cx="4949640" cy="1141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95" name="PlaceHolder 2"/>
          <p:cNvSpPr>
            <a:spLocks noGrp="1"/>
          </p:cNvSpPr>
          <p:nvPr>
            <p:ph type="body"/>
          </p:nvPr>
        </p:nvSpPr>
        <p:spPr>
          <a:xfrm>
            <a:off x="6666120" y="384120"/>
            <a:ext cx="4955760" cy="1141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text styles</a:t>
            </a:r>
            <a:endParaRPr b="0" lang="en-US" sz="6400" spc="-1" strike="noStrike">
              <a:solidFill>
                <a:schemeClr val="dk1"/>
              </a:solidFill>
              <a:latin typeface="IBM Plex Sans Light"/>
            </a:endParaRPr>
          </a:p>
        </p:txBody>
      </p:sp>
      <p:sp>
        <p:nvSpPr>
          <p:cNvPr id="96" name="PlaceHolder 3"/>
          <p:cNvSpPr>
            <a:spLocks noGrp="1"/>
          </p:cNvSpPr>
          <p:nvPr>
            <p:ph type="ftr" idx="21"/>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7" name="PlaceHolder 4"/>
          <p:cNvSpPr>
            <a:spLocks noGrp="1"/>
          </p:cNvSpPr>
          <p:nvPr>
            <p:ph type="sldNum" idx="22"/>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51BDE5EA-E0C8-439A-9B67-53BFCB0A0C32}"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98" name="PlaceHolder 5"/>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99" name="PlaceHolder 6"/>
          <p:cNvSpPr>
            <a:spLocks noGrp="1"/>
          </p:cNvSpPr>
          <p:nvPr>
            <p:ph type="body"/>
          </p:nvPr>
        </p:nvSpPr>
        <p:spPr>
          <a:xfrm>
            <a:off x="12739320" y="3429000"/>
            <a:ext cx="1018332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576000" y="385200"/>
            <a:ext cx="7424640" cy="1906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01" name="PlaceHolder 2"/>
          <p:cNvSpPr>
            <a:spLocks noGrp="1"/>
          </p:cNvSpPr>
          <p:nvPr>
            <p:ph type="ftr" idx="23"/>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2" name="PlaceHolder 3"/>
          <p:cNvSpPr>
            <a:spLocks noGrp="1"/>
          </p:cNvSpPr>
          <p:nvPr>
            <p:ph type="sldNum" idx="24"/>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BBCBAD7-91CE-488E-9EBF-3CC2E50B2983}"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03" name="PlaceHolder 4"/>
          <p:cNvSpPr>
            <a:spLocks noGrp="1"/>
          </p:cNvSpPr>
          <p:nvPr>
            <p:ph type="body"/>
          </p:nvPr>
        </p:nvSpPr>
        <p:spPr>
          <a:xfrm>
            <a:off x="12739320" y="3429000"/>
            <a:ext cx="1018332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04" name="PlaceHolder 5"/>
          <p:cNvSpPr>
            <a:spLocks noGrp="1"/>
          </p:cNvSpPr>
          <p:nvPr>
            <p:ph type="body"/>
          </p:nvPr>
        </p:nvSpPr>
        <p:spPr>
          <a:xfrm>
            <a:off x="576000" y="3429000"/>
            <a:ext cx="1018332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576000" y="384120"/>
            <a:ext cx="11045520" cy="457308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06" name="PlaceHolder 2"/>
          <p:cNvSpPr>
            <a:spLocks noGrp="1"/>
          </p:cNvSpPr>
          <p:nvPr>
            <p:ph type="ftr" idx="25"/>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7" name="PlaceHolder 3"/>
          <p:cNvSpPr>
            <a:spLocks noGrp="1"/>
          </p:cNvSpPr>
          <p:nvPr>
            <p:ph type="sldNum" idx="26"/>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7140B831-53D8-431A-A070-75DD498523C3}"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08" name="PlaceHolder 4"/>
          <p:cNvSpPr>
            <a:spLocks noGrp="1"/>
          </p:cNvSpPr>
          <p:nvPr>
            <p:ph type="body"/>
          </p:nvPr>
        </p:nvSpPr>
        <p:spPr>
          <a:xfrm>
            <a:off x="12775320" y="384120"/>
            <a:ext cx="496368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09" name="PlaceHolder 5"/>
          <p:cNvSpPr>
            <a:spLocks noGrp="1"/>
          </p:cNvSpPr>
          <p:nvPr>
            <p:ph type="body"/>
          </p:nvPr>
        </p:nvSpPr>
        <p:spPr>
          <a:xfrm>
            <a:off x="18847080" y="384120"/>
            <a:ext cx="496368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576000" y="385200"/>
            <a:ext cx="495252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2"/>
                </a:solidFill>
                <a:latin typeface="IBM Plex Sans Light"/>
              </a:rPr>
              <a:t>Click to edit Master title style</a:t>
            </a:r>
            <a:endParaRPr b="0" lang="en-US" sz="4400" spc="-1" strike="noStrike">
              <a:solidFill>
                <a:schemeClr val="dk1"/>
              </a:solidFill>
              <a:latin typeface="IBM Plex Sans Light"/>
            </a:endParaRPr>
          </a:p>
        </p:txBody>
      </p:sp>
      <p:sp>
        <p:nvSpPr>
          <p:cNvPr id="111" name="PlaceHolder 2"/>
          <p:cNvSpPr>
            <a:spLocks noGrp="1"/>
          </p:cNvSpPr>
          <p:nvPr>
            <p:ph type="ftr" idx="27"/>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2" name="PlaceHolder 3"/>
          <p:cNvSpPr>
            <a:spLocks noGrp="1"/>
          </p:cNvSpPr>
          <p:nvPr>
            <p:ph type="sldNum" idx="28"/>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45B313AE-07DC-4E2B-B6AB-EC354E8ABD70}"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13" name="PlaceHolder 4"/>
          <p:cNvSpPr>
            <a:spLocks noGrp="1"/>
          </p:cNvSpPr>
          <p:nvPr>
            <p:ph type="body"/>
          </p:nvPr>
        </p:nvSpPr>
        <p:spPr>
          <a:xfrm>
            <a:off x="12775320" y="384120"/>
            <a:ext cx="496368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14" name="PlaceHolder 5"/>
          <p:cNvSpPr>
            <a:spLocks noGrp="1"/>
          </p:cNvSpPr>
          <p:nvPr>
            <p:ph type="body"/>
          </p:nvPr>
        </p:nvSpPr>
        <p:spPr>
          <a:xfrm>
            <a:off x="18847080" y="384120"/>
            <a:ext cx="496368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576000" y="384120"/>
            <a:ext cx="11039040" cy="457308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16" name="PlaceHolder 2"/>
          <p:cNvSpPr>
            <a:spLocks noGrp="1"/>
          </p:cNvSpPr>
          <p:nvPr>
            <p:ph type="ftr" idx="29"/>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7" name="PlaceHolder 3"/>
          <p:cNvSpPr>
            <a:spLocks noGrp="1"/>
          </p:cNvSpPr>
          <p:nvPr>
            <p:ph type="sldNum" idx="30"/>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EA0ABE53-FA15-4872-A79C-7B61E415E32E}"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18" name="PlaceHolder 4"/>
          <p:cNvSpPr>
            <a:spLocks noGrp="1"/>
          </p:cNvSpPr>
          <p:nvPr>
            <p:ph type="body"/>
          </p:nvPr>
        </p:nvSpPr>
        <p:spPr>
          <a:xfrm>
            <a:off x="12787920" y="3429000"/>
            <a:ext cx="496368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19" name="PlaceHolder 5"/>
          <p:cNvSpPr>
            <a:spLocks noGrp="1"/>
          </p:cNvSpPr>
          <p:nvPr>
            <p:ph type="body"/>
          </p:nvPr>
        </p:nvSpPr>
        <p:spPr>
          <a:xfrm>
            <a:off x="18859680" y="3429000"/>
            <a:ext cx="496368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20" name="PlaceHolder 6"/>
          <p:cNvSpPr>
            <a:spLocks noGrp="1"/>
          </p:cNvSpPr>
          <p:nvPr>
            <p:ph type="body"/>
          </p:nvPr>
        </p:nvSpPr>
        <p:spPr>
          <a:xfrm>
            <a:off x="12787920" y="384120"/>
            <a:ext cx="4963680" cy="1525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121" name="PlaceHolder 7"/>
          <p:cNvSpPr>
            <a:spLocks noGrp="1"/>
          </p:cNvSpPr>
          <p:nvPr>
            <p:ph type="body"/>
          </p:nvPr>
        </p:nvSpPr>
        <p:spPr>
          <a:xfrm>
            <a:off x="18847080" y="384120"/>
            <a:ext cx="4963680" cy="1525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576000" y="385200"/>
            <a:ext cx="494964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2"/>
                </a:solidFill>
                <a:latin typeface="IBM Plex Sans Light"/>
              </a:rPr>
              <a:t>Click to edit Master title style</a:t>
            </a:r>
            <a:endParaRPr b="0" lang="en-US" sz="4400" spc="-1" strike="noStrike">
              <a:solidFill>
                <a:schemeClr val="dk1"/>
              </a:solidFill>
              <a:latin typeface="IBM Plex Sans Light"/>
            </a:endParaRPr>
          </a:p>
        </p:txBody>
      </p:sp>
      <p:sp>
        <p:nvSpPr>
          <p:cNvPr id="123" name="PlaceHolder 2"/>
          <p:cNvSpPr>
            <a:spLocks noGrp="1"/>
          </p:cNvSpPr>
          <p:nvPr>
            <p:ph type="ftr" idx="31"/>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4" name="PlaceHolder 3"/>
          <p:cNvSpPr>
            <a:spLocks noGrp="1"/>
          </p:cNvSpPr>
          <p:nvPr>
            <p:ph type="sldNum" idx="32"/>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3B399C03-1877-4190-B235-16ED575AB155}"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25" name="PlaceHolder 4"/>
          <p:cNvSpPr>
            <a:spLocks noGrp="1"/>
          </p:cNvSpPr>
          <p:nvPr>
            <p:ph type="body"/>
          </p:nvPr>
        </p:nvSpPr>
        <p:spPr>
          <a:xfrm>
            <a:off x="12787920" y="3429000"/>
            <a:ext cx="496368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
        <p:nvSpPr>
          <p:cNvPr id="126" name="PlaceHolder 5"/>
          <p:cNvSpPr>
            <a:spLocks noGrp="1"/>
          </p:cNvSpPr>
          <p:nvPr>
            <p:ph type="body"/>
          </p:nvPr>
        </p:nvSpPr>
        <p:spPr>
          <a:xfrm>
            <a:off x="18859680" y="3429000"/>
            <a:ext cx="4963680" cy="8571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
        <p:nvSpPr>
          <p:cNvPr id="127" name="PlaceHolder 6"/>
          <p:cNvSpPr>
            <a:spLocks noGrp="1"/>
          </p:cNvSpPr>
          <p:nvPr>
            <p:ph type="body"/>
          </p:nvPr>
        </p:nvSpPr>
        <p:spPr>
          <a:xfrm>
            <a:off x="12787920" y="384120"/>
            <a:ext cx="4963680" cy="1525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28" name="PlaceHolder 7"/>
          <p:cNvSpPr>
            <a:spLocks noGrp="1"/>
          </p:cNvSpPr>
          <p:nvPr>
            <p:ph type="body"/>
          </p:nvPr>
        </p:nvSpPr>
        <p:spPr>
          <a:xfrm>
            <a:off x="18847080" y="384120"/>
            <a:ext cx="4963680" cy="1525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576000" y="384120"/>
            <a:ext cx="4949640" cy="1141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30" name="PlaceHolder 2"/>
          <p:cNvSpPr>
            <a:spLocks noGrp="1"/>
          </p:cNvSpPr>
          <p:nvPr>
            <p:ph type="body"/>
          </p:nvPr>
        </p:nvSpPr>
        <p:spPr>
          <a:xfrm>
            <a:off x="6669000" y="384120"/>
            <a:ext cx="4955760" cy="1141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text styles</a:t>
            </a:r>
            <a:endParaRPr b="0" lang="en-US" sz="6400" spc="-1" strike="noStrike">
              <a:solidFill>
                <a:schemeClr val="dk1"/>
              </a:solidFill>
              <a:latin typeface="IBM Plex Sans Light"/>
            </a:endParaRPr>
          </a:p>
        </p:txBody>
      </p:sp>
      <p:sp>
        <p:nvSpPr>
          <p:cNvPr id="131" name="PlaceHolder 3"/>
          <p:cNvSpPr>
            <a:spLocks noGrp="1"/>
          </p:cNvSpPr>
          <p:nvPr>
            <p:ph type="body"/>
          </p:nvPr>
        </p:nvSpPr>
        <p:spPr>
          <a:xfrm>
            <a:off x="12763440" y="576000"/>
            <a:ext cx="1215720" cy="121428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32" name="PlaceHolder 4"/>
          <p:cNvSpPr>
            <a:spLocks noGrp="1"/>
          </p:cNvSpPr>
          <p:nvPr>
            <p:ph type="body"/>
          </p:nvPr>
        </p:nvSpPr>
        <p:spPr>
          <a:xfrm>
            <a:off x="18859680" y="576000"/>
            <a:ext cx="12175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33" name="PlaceHolder 5"/>
          <p:cNvSpPr>
            <a:spLocks noGrp="1"/>
          </p:cNvSpPr>
          <p:nvPr>
            <p:ph type="ftr" idx="33"/>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134" name="Straight Connector 12"/>
          <p:cNvCxnSpPr/>
          <p:nvPr/>
        </p:nvCxnSpPr>
        <p:spPr>
          <a:xfrm>
            <a:off x="12188880" y="569880"/>
            <a:ext cx="360" cy="11431800"/>
          </a:xfrm>
          <a:prstGeom prst="straightConnector1">
            <a:avLst/>
          </a:prstGeom>
          <a:ln w="12700">
            <a:solidFill>
              <a:srgbClr val="000000"/>
            </a:solidFill>
            <a:round/>
          </a:ln>
        </p:spPr>
      </p:cxnSp>
      <p:cxnSp>
        <p:nvCxnSpPr>
          <p:cNvPr id="135" name="Straight Connector 13"/>
          <p:cNvCxnSpPr/>
          <p:nvPr/>
        </p:nvCxnSpPr>
        <p:spPr>
          <a:xfrm>
            <a:off x="18288000" y="569880"/>
            <a:ext cx="360" cy="11431800"/>
          </a:xfrm>
          <a:prstGeom prst="straightConnector1">
            <a:avLst/>
          </a:prstGeom>
          <a:ln w="12700">
            <a:solidFill>
              <a:srgbClr val="000000"/>
            </a:solidFill>
            <a:round/>
          </a:ln>
        </p:spPr>
      </p:cxnSp>
      <p:sp>
        <p:nvSpPr>
          <p:cNvPr id="136" name="PlaceHolder 6"/>
          <p:cNvSpPr>
            <a:spLocks noGrp="1"/>
          </p:cNvSpPr>
          <p:nvPr>
            <p:ph type="sldNum" idx="34"/>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A81AEC64-130F-4C5C-8A8F-7B2F969AFBF5}"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37" name="PlaceHolder 7"/>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38" name="PlaceHolder 8"/>
          <p:cNvSpPr>
            <a:spLocks noGrp="1"/>
          </p:cNvSpPr>
          <p:nvPr>
            <p:ph type="body"/>
          </p:nvPr>
        </p:nvSpPr>
        <p:spPr>
          <a:xfrm>
            <a:off x="127393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
        <p:nvSpPr>
          <p:cNvPr id="139" name="PlaceHolder 9"/>
          <p:cNvSpPr>
            <a:spLocks noGrp="1"/>
          </p:cNvSpPr>
          <p:nvPr>
            <p:ph type="body"/>
          </p:nvPr>
        </p:nvSpPr>
        <p:spPr>
          <a:xfrm>
            <a:off x="1885968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576000" y="384120"/>
            <a:ext cx="990864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5" name="PlaceHolder 2"/>
          <p:cNvSpPr>
            <a:spLocks noGrp="1"/>
          </p:cNvSpPr>
          <p:nvPr>
            <p:ph type="sldNum" idx="1"/>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BFDDB4DE-8E64-4E87-8BBC-D7FAAC3C2E4A}"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6" name="PlaceHolder 3"/>
          <p:cNvSpPr>
            <a:spLocks noGrp="1"/>
          </p:cNvSpPr>
          <p:nvPr>
            <p:ph type="ftr" idx="2"/>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4"/>
          <p:cNvSpPr>
            <a:spLocks noGrp="1"/>
          </p:cNvSpPr>
          <p:nvPr>
            <p:ph type="body"/>
          </p:nvPr>
        </p:nvSpPr>
        <p:spPr>
          <a:xfrm>
            <a:off x="12735720" y="384120"/>
            <a:ext cx="11075040" cy="857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6400" spc="-1" strike="noStrike">
                <a:solidFill>
                  <a:schemeClr val="dk1"/>
                </a:solidFill>
                <a:latin typeface="IBM Plex Sans Light"/>
              </a:rPr>
              <a:t>Click to edit Master text styles</a:t>
            </a:r>
            <a:endParaRPr b="0" lang="en-US" sz="6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Second level</a:t>
            </a:r>
            <a:endParaRPr b="0" lang="en-US" sz="6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Third level</a:t>
            </a:r>
            <a:endParaRPr b="0" lang="en-US" sz="6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Fourth level</a:t>
            </a:r>
            <a:endParaRPr b="0" lang="en-US" sz="64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PlaceHolder 1"/>
          <p:cNvSpPr>
            <a:spLocks noGrp="1"/>
          </p:cNvSpPr>
          <p:nvPr>
            <p:ph type="body"/>
          </p:nvPr>
        </p:nvSpPr>
        <p:spPr>
          <a:xfrm>
            <a:off x="576000" y="57600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41" name="PlaceHolder 2"/>
          <p:cNvSpPr>
            <a:spLocks noGrp="1"/>
          </p:cNvSpPr>
          <p:nvPr>
            <p:ph type="body"/>
          </p:nvPr>
        </p:nvSpPr>
        <p:spPr>
          <a:xfrm>
            <a:off x="12763440" y="57600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42" name="PlaceHolder 3"/>
          <p:cNvSpPr>
            <a:spLocks noGrp="1"/>
          </p:cNvSpPr>
          <p:nvPr>
            <p:ph type="body"/>
          </p:nvPr>
        </p:nvSpPr>
        <p:spPr>
          <a:xfrm>
            <a:off x="576000" y="647388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43" name="PlaceHolder 4"/>
          <p:cNvSpPr>
            <a:spLocks noGrp="1"/>
          </p:cNvSpPr>
          <p:nvPr>
            <p:ph type="body"/>
          </p:nvPr>
        </p:nvSpPr>
        <p:spPr>
          <a:xfrm>
            <a:off x="12763440" y="6477120"/>
            <a:ext cx="1215720" cy="1215720"/>
          </a:xfrm>
          <a:prstGeom prst="rect">
            <a:avLst/>
          </a:prstGeom>
          <a:noFill/>
          <a:ln w="0">
            <a:noFill/>
          </a:ln>
        </p:spPr>
        <p:txBody>
          <a:bodyPr lIns="90000" rIns="90000" tIns="45000" bIns="45000" anchor="ctr">
            <a:noAutofit/>
          </a:bodyPr>
          <a:p>
            <a:pPr indent="0" algn="ctr" defTabSz="1829520">
              <a:lnSpc>
                <a:spcPct val="100000"/>
              </a:lnSpc>
              <a:buNone/>
            </a:pPr>
            <a:r>
              <a:rPr b="0" lang="en-US" sz="1600" spc="-1" strike="noStrike">
                <a:solidFill>
                  <a:schemeClr val="dk1"/>
                </a:solidFill>
                <a:latin typeface="IBM Plex Sans Light"/>
              </a:rPr>
              <a:t>Pictogram</a:t>
            </a:r>
            <a:endParaRPr b="0" lang="en-US" sz="1600" spc="-1" strike="noStrike">
              <a:solidFill>
                <a:schemeClr val="dk1"/>
              </a:solidFill>
              <a:latin typeface="IBM Plex Sans Light"/>
            </a:endParaRPr>
          </a:p>
        </p:txBody>
      </p:sp>
      <p:sp>
        <p:nvSpPr>
          <p:cNvPr id="144" name="PlaceHolder 5"/>
          <p:cNvSpPr>
            <a:spLocks noGrp="1"/>
          </p:cNvSpPr>
          <p:nvPr>
            <p:ph type="ftr" idx="35"/>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145" name="Straight Connector 13"/>
          <p:cNvCxnSpPr/>
          <p:nvPr/>
        </p:nvCxnSpPr>
        <p:spPr>
          <a:xfrm>
            <a:off x="12191760" y="569880"/>
            <a:ext cx="360" cy="11431800"/>
          </a:xfrm>
          <a:prstGeom prst="straightConnector1">
            <a:avLst/>
          </a:prstGeom>
          <a:ln w="12700">
            <a:solidFill>
              <a:srgbClr val="000000"/>
            </a:solidFill>
            <a:round/>
          </a:ln>
        </p:spPr>
      </p:cxnSp>
      <p:cxnSp>
        <p:nvCxnSpPr>
          <p:cNvPr id="146" name="Straight Connector 15"/>
          <p:cNvCxnSpPr/>
          <p:nvPr/>
        </p:nvCxnSpPr>
        <p:spPr>
          <a:xfrm>
            <a:off x="568080" y="6095880"/>
            <a:ext cx="23244480" cy="360"/>
          </a:xfrm>
          <a:prstGeom prst="straightConnector1">
            <a:avLst/>
          </a:prstGeom>
          <a:ln w="12700">
            <a:solidFill>
              <a:srgbClr val="000000"/>
            </a:solidFill>
            <a:round/>
          </a:ln>
        </p:spPr>
      </p:cxnSp>
      <p:sp>
        <p:nvSpPr>
          <p:cNvPr id="147" name="PlaceHolder 6"/>
          <p:cNvSpPr>
            <a:spLocks noGrp="1"/>
          </p:cNvSpPr>
          <p:nvPr>
            <p:ph type="sldNum" idx="36"/>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C0BA4BCE-062E-4CA6-9F74-4AC3769FBDC5}"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48" name="PlaceHolder 7"/>
          <p:cNvSpPr>
            <a:spLocks noGrp="1"/>
          </p:cNvSpPr>
          <p:nvPr>
            <p:ph type="body"/>
          </p:nvPr>
        </p:nvSpPr>
        <p:spPr>
          <a:xfrm>
            <a:off x="560520" y="2456640"/>
            <a:ext cx="6670440" cy="3067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149" name="PlaceHolder 8"/>
          <p:cNvSpPr>
            <a:spLocks noGrp="1"/>
          </p:cNvSpPr>
          <p:nvPr>
            <p:ph type="body"/>
          </p:nvPr>
        </p:nvSpPr>
        <p:spPr>
          <a:xfrm>
            <a:off x="12763440" y="2456640"/>
            <a:ext cx="6670440" cy="3067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150" name="PlaceHolder 9"/>
          <p:cNvSpPr>
            <a:spLocks noGrp="1"/>
          </p:cNvSpPr>
          <p:nvPr>
            <p:ph type="body"/>
          </p:nvPr>
        </p:nvSpPr>
        <p:spPr>
          <a:xfrm>
            <a:off x="576000" y="8362080"/>
            <a:ext cx="6670440" cy="3067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
        <p:nvSpPr>
          <p:cNvPr id="151" name="PlaceHolder 10"/>
          <p:cNvSpPr>
            <a:spLocks noGrp="1"/>
          </p:cNvSpPr>
          <p:nvPr>
            <p:ph type="body"/>
          </p:nvPr>
        </p:nvSpPr>
        <p:spPr>
          <a:xfrm>
            <a:off x="12778920" y="8362080"/>
            <a:ext cx="6670440" cy="3067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4400" spc="-1" strike="noStrike">
                <a:solidFill>
                  <a:schemeClr val="dk1"/>
                </a:solidFill>
                <a:latin typeface="IBM Plex Sans Light"/>
              </a:rPr>
              <a:t>Click to edit Master text styles</a:t>
            </a:r>
            <a:endParaRPr b="0" lang="en-US" sz="4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Second level</a:t>
            </a:r>
            <a:endParaRPr b="0" lang="en-US" sz="4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Third level</a:t>
            </a:r>
            <a:endParaRPr b="0" lang="en-US" sz="4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4400" spc="-1" strike="noStrike">
                <a:solidFill>
                  <a:schemeClr val="dk1"/>
                </a:solidFill>
                <a:latin typeface="IBM Plex Sans Light"/>
              </a:rPr>
              <a:t>Fourth level</a:t>
            </a:r>
            <a:endParaRPr b="0" lang="en-US" sz="44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76000" y="1682640"/>
            <a:ext cx="5714640" cy="22766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2"/>
                </a:solidFill>
                <a:latin typeface="IBM Plex Sans Light"/>
              </a:rPr>
              <a:t>Click to edit Master title style</a:t>
            </a:r>
            <a:endParaRPr b="0" lang="en-US" sz="4400" spc="-1" strike="noStrike">
              <a:solidFill>
                <a:schemeClr val="dk1"/>
              </a:solidFill>
              <a:latin typeface="IBM Plex Sans Light"/>
            </a:endParaRPr>
          </a:p>
        </p:txBody>
      </p:sp>
      <p:sp>
        <p:nvSpPr>
          <p:cNvPr id="153" name="PlaceHolder 2"/>
          <p:cNvSpPr>
            <a:spLocks noGrp="1"/>
          </p:cNvSpPr>
          <p:nvPr>
            <p:ph type="ftr" idx="37"/>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4" name="PlaceHolder 3"/>
          <p:cNvSpPr>
            <a:spLocks noGrp="1"/>
          </p:cNvSpPr>
          <p:nvPr>
            <p:ph type="body"/>
          </p:nvPr>
        </p:nvSpPr>
        <p:spPr>
          <a:xfrm>
            <a:off x="576000" y="385200"/>
            <a:ext cx="4955760" cy="1141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2800" spc="-1" strike="noStrike">
                <a:solidFill>
                  <a:schemeClr val="dk2"/>
                </a:solidFill>
                <a:latin typeface="IBM Plex Sans Light"/>
              </a:rPr>
              <a:t>Click to edit Master text styles</a:t>
            </a:r>
            <a:endParaRPr b="0" lang="en-US" sz="2800" spc="-1" strike="noStrike">
              <a:solidFill>
                <a:schemeClr val="dk1"/>
              </a:solidFill>
              <a:latin typeface="IBM Plex Sans Light"/>
            </a:endParaRPr>
          </a:p>
        </p:txBody>
      </p:sp>
      <p:sp>
        <p:nvSpPr>
          <p:cNvPr id="155" name="PlaceHolder 4"/>
          <p:cNvSpPr>
            <a:spLocks noGrp="1"/>
          </p:cNvSpPr>
          <p:nvPr>
            <p:ph type="sldNum" idx="38"/>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11C23A6D-192E-4553-A449-E2E0018456F3}"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56" name="PlaceHolder 5"/>
          <p:cNvSpPr>
            <a:spLocks noGrp="1"/>
          </p:cNvSpPr>
          <p:nvPr>
            <p:ph type="body"/>
          </p:nvPr>
        </p:nvSpPr>
        <p:spPr>
          <a:xfrm>
            <a:off x="1272816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57" name="PlaceHolder 6"/>
          <p:cNvSpPr>
            <a:spLocks noGrp="1"/>
          </p:cNvSpPr>
          <p:nvPr>
            <p:ph type="body"/>
          </p:nvPr>
        </p:nvSpPr>
        <p:spPr>
          <a:xfrm>
            <a:off x="1879992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58" name="PlaceHolder 7"/>
          <p:cNvSpPr>
            <a:spLocks noGrp="1"/>
          </p:cNvSpPr>
          <p:nvPr>
            <p:ph type="body"/>
          </p:nvPr>
        </p:nvSpPr>
        <p:spPr>
          <a:xfrm>
            <a:off x="1272816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59" name="PlaceHolder 8"/>
          <p:cNvSpPr>
            <a:spLocks noGrp="1"/>
          </p:cNvSpPr>
          <p:nvPr>
            <p:ph type="body"/>
          </p:nvPr>
        </p:nvSpPr>
        <p:spPr>
          <a:xfrm>
            <a:off x="187999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576000" y="1527120"/>
            <a:ext cx="11043720" cy="227664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61" name="PlaceHolder 2"/>
          <p:cNvSpPr>
            <a:spLocks noGrp="1"/>
          </p:cNvSpPr>
          <p:nvPr>
            <p:ph type="ftr" idx="39"/>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2" name="PlaceHolder 3"/>
          <p:cNvSpPr>
            <a:spLocks noGrp="1"/>
          </p:cNvSpPr>
          <p:nvPr>
            <p:ph type="body"/>
          </p:nvPr>
        </p:nvSpPr>
        <p:spPr>
          <a:xfrm>
            <a:off x="576000" y="385200"/>
            <a:ext cx="4955760" cy="4478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2800" spc="-1" strike="noStrike">
                <a:solidFill>
                  <a:schemeClr val="dk2"/>
                </a:solidFill>
                <a:latin typeface="IBM Plex Sans Light"/>
              </a:rPr>
              <a:t>Click to edit Master text styles</a:t>
            </a:r>
            <a:endParaRPr b="0" lang="en-US" sz="2800" spc="-1" strike="noStrike">
              <a:solidFill>
                <a:schemeClr val="dk1"/>
              </a:solidFill>
              <a:latin typeface="IBM Plex Sans Light"/>
            </a:endParaRPr>
          </a:p>
        </p:txBody>
      </p:sp>
      <p:sp>
        <p:nvSpPr>
          <p:cNvPr id="163" name="PlaceHolder 4"/>
          <p:cNvSpPr>
            <a:spLocks noGrp="1"/>
          </p:cNvSpPr>
          <p:nvPr>
            <p:ph type="sldNum" idx="40"/>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5CC17062-10D7-40C7-A276-CEC3E8CBB735}"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64" name="PlaceHolder 5"/>
          <p:cNvSpPr>
            <a:spLocks noGrp="1"/>
          </p:cNvSpPr>
          <p:nvPr>
            <p:ph type="body"/>
          </p:nvPr>
        </p:nvSpPr>
        <p:spPr>
          <a:xfrm>
            <a:off x="1272816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65" name="PlaceHolder 6"/>
          <p:cNvSpPr>
            <a:spLocks noGrp="1"/>
          </p:cNvSpPr>
          <p:nvPr>
            <p:ph type="body"/>
          </p:nvPr>
        </p:nvSpPr>
        <p:spPr>
          <a:xfrm>
            <a:off x="1879992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66" name="PlaceHolder 7"/>
          <p:cNvSpPr>
            <a:spLocks noGrp="1"/>
          </p:cNvSpPr>
          <p:nvPr>
            <p:ph type="body"/>
          </p:nvPr>
        </p:nvSpPr>
        <p:spPr>
          <a:xfrm>
            <a:off x="1272816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67" name="PlaceHolder 8"/>
          <p:cNvSpPr>
            <a:spLocks noGrp="1"/>
          </p:cNvSpPr>
          <p:nvPr>
            <p:ph type="body"/>
          </p:nvPr>
        </p:nvSpPr>
        <p:spPr>
          <a:xfrm>
            <a:off x="187999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PlaceHolder 1"/>
          <p:cNvSpPr>
            <a:spLocks noGrp="1"/>
          </p:cNvSpPr>
          <p:nvPr>
            <p:ph type="title"/>
          </p:nvPr>
        </p:nvSpPr>
        <p:spPr>
          <a:xfrm>
            <a:off x="576000" y="384120"/>
            <a:ext cx="1105020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576000" y="385200"/>
            <a:ext cx="495576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2"/>
                </a:solidFill>
                <a:latin typeface="IBM Plex Sans Light"/>
              </a:rPr>
              <a:t>Click to edit Master title style</a:t>
            </a:r>
            <a:endParaRPr b="0" lang="en-US" sz="4400" spc="-1" strike="noStrike">
              <a:solidFill>
                <a:schemeClr val="dk1"/>
              </a:solidFill>
              <a:latin typeface="IBM Plex Sans Light"/>
            </a:endParaRPr>
          </a:p>
        </p:txBody>
      </p:sp>
      <p:sp>
        <p:nvSpPr>
          <p:cNvPr id="170" name="PlaceHolder 2"/>
          <p:cNvSpPr>
            <a:spLocks noGrp="1"/>
          </p:cNvSpPr>
          <p:nvPr>
            <p:ph type="ftr" idx="41"/>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1" name="PlaceHolder 3"/>
          <p:cNvSpPr>
            <a:spLocks noGrp="1"/>
          </p:cNvSpPr>
          <p:nvPr>
            <p:ph type="sldNum" idx="42"/>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929B81FD-0EBC-43CB-AA87-89D2F0A86169}"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72" name="PlaceHolder 4"/>
          <p:cNvSpPr>
            <a:spLocks noGrp="1"/>
          </p:cNvSpPr>
          <p:nvPr>
            <p:ph type="body"/>
          </p:nvPr>
        </p:nvSpPr>
        <p:spPr>
          <a:xfrm>
            <a:off x="1272816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73" name="PlaceHolder 5"/>
          <p:cNvSpPr>
            <a:spLocks noGrp="1"/>
          </p:cNvSpPr>
          <p:nvPr>
            <p:ph type="body"/>
          </p:nvPr>
        </p:nvSpPr>
        <p:spPr>
          <a:xfrm>
            <a:off x="1879992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74" name="PlaceHolder 6"/>
          <p:cNvSpPr>
            <a:spLocks noGrp="1"/>
          </p:cNvSpPr>
          <p:nvPr>
            <p:ph type="body"/>
          </p:nvPr>
        </p:nvSpPr>
        <p:spPr>
          <a:xfrm>
            <a:off x="56052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75" name="PlaceHolder 7"/>
          <p:cNvSpPr>
            <a:spLocks noGrp="1"/>
          </p:cNvSpPr>
          <p:nvPr>
            <p:ph type="body"/>
          </p:nvPr>
        </p:nvSpPr>
        <p:spPr>
          <a:xfrm>
            <a:off x="663228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PlaceHolder 1"/>
          <p:cNvSpPr>
            <a:spLocks noGrp="1"/>
          </p:cNvSpPr>
          <p:nvPr>
            <p:ph type="title"/>
          </p:nvPr>
        </p:nvSpPr>
        <p:spPr>
          <a:xfrm>
            <a:off x="576000" y="384120"/>
            <a:ext cx="11050200" cy="457308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77" name="PlaceHolder 2"/>
          <p:cNvSpPr>
            <a:spLocks noGrp="1"/>
          </p:cNvSpPr>
          <p:nvPr>
            <p:ph type="ftr" idx="43"/>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8" name="PlaceHolder 3"/>
          <p:cNvSpPr>
            <a:spLocks noGrp="1"/>
          </p:cNvSpPr>
          <p:nvPr>
            <p:ph type="sldNum" idx="44"/>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72469962-0DA5-4AB4-88E5-49243283BE59}"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79" name="PlaceHolder 4"/>
          <p:cNvSpPr>
            <a:spLocks noGrp="1"/>
          </p:cNvSpPr>
          <p:nvPr>
            <p:ph type="body"/>
          </p:nvPr>
        </p:nvSpPr>
        <p:spPr>
          <a:xfrm>
            <a:off x="1272816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0" name="PlaceHolder 5"/>
          <p:cNvSpPr>
            <a:spLocks noGrp="1"/>
          </p:cNvSpPr>
          <p:nvPr>
            <p:ph type="body"/>
          </p:nvPr>
        </p:nvSpPr>
        <p:spPr>
          <a:xfrm>
            <a:off x="1879992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1" name="PlaceHolder 6"/>
          <p:cNvSpPr>
            <a:spLocks noGrp="1"/>
          </p:cNvSpPr>
          <p:nvPr>
            <p:ph type="body"/>
          </p:nvPr>
        </p:nvSpPr>
        <p:spPr>
          <a:xfrm>
            <a:off x="56052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2" name="PlaceHolder 7"/>
          <p:cNvSpPr>
            <a:spLocks noGrp="1"/>
          </p:cNvSpPr>
          <p:nvPr>
            <p:ph type="body"/>
          </p:nvPr>
        </p:nvSpPr>
        <p:spPr>
          <a:xfrm>
            <a:off x="6632280" y="6656760"/>
            <a:ext cx="4963680" cy="5333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576000" y="385200"/>
            <a:ext cx="494964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84" name="PlaceHolder 2"/>
          <p:cNvSpPr>
            <a:spLocks noGrp="1"/>
          </p:cNvSpPr>
          <p:nvPr>
            <p:ph type="ftr" idx="45"/>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5" name="PlaceHolder 3"/>
          <p:cNvSpPr>
            <a:spLocks noGrp="1"/>
          </p:cNvSpPr>
          <p:nvPr>
            <p:ph type="sldNum" idx="46"/>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8E477A6C-F6E7-47A9-A778-33279F23387D}"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86" name="PlaceHolder 4"/>
          <p:cNvSpPr>
            <a:spLocks noGrp="1"/>
          </p:cNvSpPr>
          <p:nvPr>
            <p:ph type="body"/>
          </p:nvPr>
        </p:nvSpPr>
        <p:spPr>
          <a:xfrm>
            <a:off x="1272816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7" name="PlaceHolder 5"/>
          <p:cNvSpPr>
            <a:spLocks noGrp="1"/>
          </p:cNvSpPr>
          <p:nvPr>
            <p:ph type="body"/>
          </p:nvPr>
        </p:nvSpPr>
        <p:spPr>
          <a:xfrm>
            <a:off x="1879992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8" name="PlaceHolder 6"/>
          <p:cNvSpPr>
            <a:spLocks noGrp="1"/>
          </p:cNvSpPr>
          <p:nvPr>
            <p:ph type="body"/>
          </p:nvPr>
        </p:nvSpPr>
        <p:spPr>
          <a:xfrm>
            <a:off x="1272816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89" name="PlaceHolder 7"/>
          <p:cNvSpPr>
            <a:spLocks noGrp="1"/>
          </p:cNvSpPr>
          <p:nvPr>
            <p:ph type="body"/>
          </p:nvPr>
        </p:nvSpPr>
        <p:spPr>
          <a:xfrm>
            <a:off x="187999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90" name="PlaceHolder 8"/>
          <p:cNvSpPr>
            <a:spLocks noGrp="1"/>
          </p:cNvSpPr>
          <p:nvPr>
            <p:ph type="body"/>
          </p:nvPr>
        </p:nvSpPr>
        <p:spPr>
          <a:xfrm>
            <a:off x="666612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191" name="PlaceHolder 9"/>
          <p:cNvSpPr>
            <a:spLocks noGrp="1"/>
          </p:cNvSpPr>
          <p:nvPr>
            <p:ph type="body"/>
          </p:nvPr>
        </p:nvSpPr>
        <p:spPr>
          <a:xfrm>
            <a:off x="66661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PlaceHolder 1"/>
          <p:cNvSpPr>
            <a:spLocks noGrp="1"/>
          </p:cNvSpPr>
          <p:nvPr>
            <p:ph type="title"/>
          </p:nvPr>
        </p:nvSpPr>
        <p:spPr>
          <a:xfrm>
            <a:off x="576000" y="385200"/>
            <a:ext cx="494964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193" name="PlaceHolder 2"/>
          <p:cNvSpPr>
            <a:spLocks noGrp="1"/>
          </p:cNvSpPr>
          <p:nvPr>
            <p:ph type="body"/>
          </p:nvPr>
        </p:nvSpPr>
        <p:spPr>
          <a:xfrm>
            <a:off x="6667560" y="57600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4" name="PlaceHolder 3"/>
          <p:cNvSpPr>
            <a:spLocks noGrp="1"/>
          </p:cNvSpPr>
          <p:nvPr>
            <p:ph type="body"/>
          </p:nvPr>
        </p:nvSpPr>
        <p:spPr>
          <a:xfrm>
            <a:off x="12763440" y="57600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5" name="PlaceHolder 4"/>
          <p:cNvSpPr>
            <a:spLocks noGrp="1"/>
          </p:cNvSpPr>
          <p:nvPr>
            <p:ph type="body"/>
          </p:nvPr>
        </p:nvSpPr>
        <p:spPr>
          <a:xfrm>
            <a:off x="18859680" y="57600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6" name="PlaceHolder 5"/>
          <p:cNvSpPr>
            <a:spLocks noGrp="1"/>
          </p:cNvSpPr>
          <p:nvPr>
            <p:ph type="body"/>
          </p:nvPr>
        </p:nvSpPr>
        <p:spPr>
          <a:xfrm>
            <a:off x="6667560" y="669456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7" name="PlaceHolder 6"/>
          <p:cNvSpPr>
            <a:spLocks noGrp="1"/>
          </p:cNvSpPr>
          <p:nvPr>
            <p:ph type="body"/>
          </p:nvPr>
        </p:nvSpPr>
        <p:spPr>
          <a:xfrm>
            <a:off x="12763440" y="669456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8" name="PlaceHolder 7"/>
          <p:cNvSpPr>
            <a:spLocks noGrp="1"/>
          </p:cNvSpPr>
          <p:nvPr>
            <p:ph type="body"/>
          </p:nvPr>
        </p:nvSpPr>
        <p:spPr>
          <a:xfrm>
            <a:off x="18859680" y="6694560"/>
            <a:ext cx="402120" cy="402840"/>
          </a:xfrm>
          <a:prstGeom prst="rect">
            <a:avLst/>
          </a:prstGeom>
          <a:noFill/>
          <a:ln w="0">
            <a:noFill/>
          </a:ln>
        </p:spPr>
        <p:txBody>
          <a:bodyPr lIns="90000" rIns="90000" tIns="45000" bIns="45000" anchor="t">
            <a:noAutofit/>
          </a:bodyPr>
          <a:p>
            <a:pPr indent="0" defTabSz="1829520">
              <a:lnSpc>
                <a:spcPct val="100000"/>
              </a:lnSpc>
              <a:buNone/>
            </a:pPr>
            <a:r>
              <a:rPr b="0" lang="en-US" sz="1400" spc="-1" strike="noStrike">
                <a:solidFill>
                  <a:schemeClr val="dk1"/>
                </a:solidFill>
                <a:latin typeface="IBM Plex Sans Light"/>
              </a:rPr>
              <a:t>Icon</a:t>
            </a:r>
            <a:endParaRPr b="0" lang="en-US" sz="1400" spc="-1" strike="noStrike">
              <a:solidFill>
                <a:schemeClr val="dk1"/>
              </a:solidFill>
              <a:latin typeface="IBM Plex Sans Light"/>
            </a:endParaRPr>
          </a:p>
        </p:txBody>
      </p:sp>
      <p:sp>
        <p:nvSpPr>
          <p:cNvPr id="199" name="PlaceHolder 8"/>
          <p:cNvSpPr>
            <a:spLocks noGrp="1"/>
          </p:cNvSpPr>
          <p:nvPr>
            <p:ph type="ftr" idx="47"/>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200" name="Straight Connector 22"/>
          <p:cNvCxnSpPr/>
          <p:nvPr/>
        </p:nvCxnSpPr>
        <p:spPr>
          <a:xfrm>
            <a:off x="6095880" y="6095880"/>
            <a:ext cx="17723160" cy="360"/>
          </a:xfrm>
          <a:prstGeom prst="straightConnector1">
            <a:avLst/>
          </a:prstGeom>
          <a:ln w="12700">
            <a:solidFill>
              <a:srgbClr val="000000"/>
            </a:solidFill>
            <a:round/>
          </a:ln>
        </p:spPr>
      </p:cxnSp>
      <p:cxnSp>
        <p:nvCxnSpPr>
          <p:cNvPr id="201" name="Straight Connector 23"/>
          <p:cNvCxnSpPr/>
          <p:nvPr/>
        </p:nvCxnSpPr>
        <p:spPr>
          <a:xfrm>
            <a:off x="6095880" y="569880"/>
            <a:ext cx="360" cy="11431800"/>
          </a:xfrm>
          <a:prstGeom prst="straightConnector1">
            <a:avLst/>
          </a:prstGeom>
          <a:ln w="12700">
            <a:solidFill>
              <a:srgbClr val="000000"/>
            </a:solidFill>
            <a:round/>
          </a:ln>
        </p:spPr>
      </p:cxnSp>
      <p:cxnSp>
        <p:nvCxnSpPr>
          <p:cNvPr id="202" name="Straight Connector 26"/>
          <p:cNvCxnSpPr/>
          <p:nvPr/>
        </p:nvCxnSpPr>
        <p:spPr>
          <a:xfrm>
            <a:off x="18288000" y="569880"/>
            <a:ext cx="360" cy="11431800"/>
          </a:xfrm>
          <a:prstGeom prst="straightConnector1">
            <a:avLst/>
          </a:prstGeom>
          <a:ln w="12700">
            <a:solidFill>
              <a:srgbClr val="000000"/>
            </a:solidFill>
            <a:round/>
          </a:ln>
        </p:spPr>
      </p:cxnSp>
      <p:cxnSp>
        <p:nvCxnSpPr>
          <p:cNvPr id="203" name="Straight Connector 27"/>
          <p:cNvCxnSpPr/>
          <p:nvPr/>
        </p:nvCxnSpPr>
        <p:spPr>
          <a:xfrm>
            <a:off x="12188880" y="566640"/>
            <a:ext cx="360" cy="11432160"/>
          </a:xfrm>
          <a:prstGeom prst="straightConnector1">
            <a:avLst/>
          </a:prstGeom>
          <a:ln w="12700">
            <a:solidFill>
              <a:srgbClr val="000000"/>
            </a:solidFill>
            <a:round/>
          </a:ln>
        </p:spPr>
      </p:cxnSp>
      <p:sp>
        <p:nvSpPr>
          <p:cNvPr id="204" name="PlaceHolder 9"/>
          <p:cNvSpPr>
            <a:spLocks noGrp="1"/>
          </p:cNvSpPr>
          <p:nvPr>
            <p:ph type="sldNum" idx="48"/>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E5A40564-E939-4ED9-B9F0-471B1A15FCFD}"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05" name="PlaceHolder 10"/>
          <p:cNvSpPr>
            <a:spLocks noGrp="1"/>
          </p:cNvSpPr>
          <p:nvPr>
            <p:ph type="body"/>
          </p:nvPr>
        </p:nvSpPr>
        <p:spPr>
          <a:xfrm>
            <a:off x="12728160" y="1427400"/>
            <a:ext cx="4963680" cy="3715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06" name="PlaceHolder 11"/>
          <p:cNvSpPr>
            <a:spLocks noGrp="1"/>
          </p:cNvSpPr>
          <p:nvPr>
            <p:ph type="body"/>
          </p:nvPr>
        </p:nvSpPr>
        <p:spPr>
          <a:xfrm>
            <a:off x="18799920" y="1427400"/>
            <a:ext cx="4963680" cy="3715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07" name="PlaceHolder 12"/>
          <p:cNvSpPr>
            <a:spLocks noGrp="1"/>
          </p:cNvSpPr>
          <p:nvPr>
            <p:ph type="body"/>
          </p:nvPr>
        </p:nvSpPr>
        <p:spPr>
          <a:xfrm>
            <a:off x="12728160" y="7518960"/>
            <a:ext cx="4963680" cy="372024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08" name="PlaceHolder 13"/>
          <p:cNvSpPr>
            <a:spLocks noGrp="1"/>
          </p:cNvSpPr>
          <p:nvPr>
            <p:ph type="body"/>
          </p:nvPr>
        </p:nvSpPr>
        <p:spPr>
          <a:xfrm>
            <a:off x="18799920" y="7518960"/>
            <a:ext cx="4963680" cy="372024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09" name="PlaceHolder 14"/>
          <p:cNvSpPr>
            <a:spLocks noGrp="1"/>
          </p:cNvSpPr>
          <p:nvPr>
            <p:ph type="body"/>
          </p:nvPr>
        </p:nvSpPr>
        <p:spPr>
          <a:xfrm>
            <a:off x="6666120" y="1427400"/>
            <a:ext cx="4963680" cy="37155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10" name="PlaceHolder 15"/>
          <p:cNvSpPr>
            <a:spLocks noGrp="1"/>
          </p:cNvSpPr>
          <p:nvPr>
            <p:ph type="body"/>
          </p:nvPr>
        </p:nvSpPr>
        <p:spPr>
          <a:xfrm>
            <a:off x="6666120" y="7518960"/>
            <a:ext cx="4963680" cy="372024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PlaceHolder 1"/>
          <p:cNvSpPr>
            <a:spLocks noGrp="1"/>
          </p:cNvSpPr>
          <p:nvPr>
            <p:ph type="title"/>
          </p:nvPr>
        </p:nvSpPr>
        <p:spPr>
          <a:xfrm>
            <a:off x="576000" y="384120"/>
            <a:ext cx="11039040" cy="341280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12" name="PlaceHolder 2"/>
          <p:cNvSpPr>
            <a:spLocks noGrp="1"/>
          </p:cNvSpPr>
          <p:nvPr>
            <p:ph type="ftr" idx="49"/>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213" name="Straight Connector 15"/>
          <p:cNvCxnSpPr/>
          <p:nvPr/>
        </p:nvCxnSpPr>
        <p:spPr>
          <a:xfrm>
            <a:off x="574560" y="6095880"/>
            <a:ext cx="23244480" cy="360"/>
          </a:xfrm>
          <a:prstGeom prst="straightConnector1">
            <a:avLst/>
          </a:prstGeom>
          <a:ln w="12700">
            <a:solidFill>
              <a:srgbClr val="000000"/>
            </a:solidFill>
            <a:round/>
          </a:ln>
        </p:spPr>
      </p:cxnSp>
      <p:cxnSp>
        <p:nvCxnSpPr>
          <p:cNvPr id="214" name="Straight Connector 17"/>
          <p:cNvCxnSpPr/>
          <p:nvPr/>
        </p:nvCxnSpPr>
        <p:spPr>
          <a:xfrm>
            <a:off x="6095880" y="6095880"/>
            <a:ext cx="360" cy="5905800"/>
          </a:xfrm>
          <a:prstGeom prst="straightConnector1">
            <a:avLst/>
          </a:prstGeom>
          <a:ln w="12700">
            <a:solidFill>
              <a:srgbClr val="000000"/>
            </a:solidFill>
            <a:round/>
          </a:ln>
        </p:spPr>
      </p:cxnSp>
      <p:cxnSp>
        <p:nvCxnSpPr>
          <p:cNvPr id="215" name="Straight Connector 18"/>
          <p:cNvCxnSpPr/>
          <p:nvPr/>
        </p:nvCxnSpPr>
        <p:spPr>
          <a:xfrm>
            <a:off x="18288000" y="569880"/>
            <a:ext cx="360" cy="11431800"/>
          </a:xfrm>
          <a:prstGeom prst="straightConnector1">
            <a:avLst/>
          </a:prstGeom>
          <a:ln w="12700">
            <a:solidFill>
              <a:srgbClr val="000000"/>
            </a:solidFill>
            <a:round/>
          </a:ln>
        </p:spPr>
      </p:cxnSp>
      <p:cxnSp>
        <p:nvCxnSpPr>
          <p:cNvPr id="216" name="Straight Connector 19"/>
          <p:cNvCxnSpPr/>
          <p:nvPr/>
        </p:nvCxnSpPr>
        <p:spPr>
          <a:xfrm>
            <a:off x="12188880" y="566640"/>
            <a:ext cx="360" cy="11432160"/>
          </a:xfrm>
          <a:prstGeom prst="straightConnector1">
            <a:avLst/>
          </a:prstGeom>
          <a:ln w="12700">
            <a:solidFill>
              <a:srgbClr val="000000"/>
            </a:solidFill>
            <a:round/>
          </a:ln>
        </p:spPr>
      </p:cxnSp>
      <p:sp>
        <p:nvSpPr>
          <p:cNvPr id="217" name="PlaceHolder 3"/>
          <p:cNvSpPr>
            <a:spLocks noGrp="1"/>
          </p:cNvSpPr>
          <p:nvPr>
            <p:ph type="sldNum" idx="50"/>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597783F5-DE15-4476-B2ED-17F4B9068270}"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18" name="PlaceHolder 4"/>
          <p:cNvSpPr>
            <a:spLocks noGrp="1"/>
          </p:cNvSpPr>
          <p:nvPr>
            <p:ph type="body"/>
          </p:nvPr>
        </p:nvSpPr>
        <p:spPr>
          <a:xfrm>
            <a:off x="1272816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19" name="PlaceHolder 5"/>
          <p:cNvSpPr>
            <a:spLocks noGrp="1"/>
          </p:cNvSpPr>
          <p:nvPr>
            <p:ph type="body"/>
          </p:nvPr>
        </p:nvSpPr>
        <p:spPr>
          <a:xfrm>
            <a:off x="18799920" y="576000"/>
            <a:ext cx="496368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20" name="PlaceHolder 6"/>
          <p:cNvSpPr>
            <a:spLocks noGrp="1"/>
          </p:cNvSpPr>
          <p:nvPr>
            <p:ph type="body"/>
          </p:nvPr>
        </p:nvSpPr>
        <p:spPr>
          <a:xfrm>
            <a:off x="1272816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21" name="PlaceHolder 7"/>
          <p:cNvSpPr>
            <a:spLocks noGrp="1"/>
          </p:cNvSpPr>
          <p:nvPr>
            <p:ph type="body"/>
          </p:nvPr>
        </p:nvSpPr>
        <p:spPr>
          <a:xfrm>
            <a:off x="187999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22" name="PlaceHolder 8"/>
          <p:cNvSpPr>
            <a:spLocks noGrp="1"/>
          </p:cNvSpPr>
          <p:nvPr>
            <p:ph type="body"/>
          </p:nvPr>
        </p:nvSpPr>
        <p:spPr>
          <a:xfrm>
            <a:off x="574560" y="6666120"/>
            <a:ext cx="4963680" cy="4954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23" name="PlaceHolder 9"/>
          <p:cNvSpPr>
            <a:spLocks noGrp="1"/>
          </p:cNvSpPr>
          <p:nvPr>
            <p:ph type="body"/>
          </p:nvPr>
        </p:nvSpPr>
        <p:spPr>
          <a:xfrm>
            <a:off x="6666120" y="6667560"/>
            <a:ext cx="4963680" cy="49525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PlaceHolder 1"/>
          <p:cNvSpPr>
            <a:spLocks noGrp="1"/>
          </p:cNvSpPr>
          <p:nvPr>
            <p:ph type="title"/>
          </p:nvPr>
        </p:nvSpPr>
        <p:spPr>
          <a:xfrm>
            <a:off x="576000" y="385200"/>
            <a:ext cx="4949640" cy="34128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4400" spc="-1" strike="noStrike">
                <a:solidFill>
                  <a:schemeClr val="dk2"/>
                </a:solidFill>
                <a:latin typeface="IBM Plex Sans Light"/>
              </a:rPr>
              <a:t>Click to edit Master title style</a:t>
            </a:r>
            <a:endParaRPr b="0" lang="en-US" sz="4400" spc="-1" strike="noStrike">
              <a:solidFill>
                <a:schemeClr val="dk1"/>
              </a:solidFill>
              <a:latin typeface="IBM Plex Sans Light"/>
            </a:endParaRPr>
          </a:p>
        </p:txBody>
      </p:sp>
      <p:sp>
        <p:nvSpPr>
          <p:cNvPr id="225" name="PlaceHolder 2"/>
          <p:cNvSpPr>
            <a:spLocks noGrp="1"/>
          </p:cNvSpPr>
          <p:nvPr>
            <p:ph type="ftr" idx="51"/>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cxnSp>
        <p:nvCxnSpPr>
          <p:cNvPr id="226" name="Straight Connector 15"/>
          <p:cNvCxnSpPr/>
          <p:nvPr/>
        </p:nvCxnSpPr>
        <p:spPr>
          <a:xfrm>
            <a:off x="574560" y="6095880"/>
            <a:ext cx="23244480" cy="360"/>
          </a:xfrm>
          <a:prstGeom prst="straightConnector1">
            <a:avLst/>
          </a:prstGeom>
          <a:ln w="12700">
            <a:solidFill>
              <a:srgbClr val="000000"/>
            </a:solidFill>
            <a:round/>
          </a:ln>
        </p:spPr>
      </p:cxnSp>
      <p:cxnSp>
        <p:nvCxnSpPr>
          <p:cNvPr id="227" name="Straight Connector 17"/>
          <p:cNvCxnSpPr/>
          <p:nvPr/>
        </p:nvCxnSpPr>
        <p:spPr>
          <a:xfrm>
            <a:off x="6095880" y="6095880"/>
            <a:ext cx="360" cy="5905800"/>
          </a:xfrm>
          <a:prstGeom prst="straightConnector1">
            <a:avLst/>
          </a:prstGeom>
          <a:ln w="12700">
            <a:solidFill>
              <a:srgbClr val="000000"/>
            </a:solidFill>
            <a:round/>
          </a:ln>
        </p:spPr>
      </p:cxnSp>
      <p:cxnSp>
        <p:nvCxnSpPr>
          <p:cNvPr id="228" name="Straight Connector 18"/>
          <p:cNvCxnSpPr/>
          <p:nvPr/>
        </p:nvCxnSpPr>
        <p:spPr>
          <a:xfrm>
            <a:off x="18288000" y="569880"/>
            <a:ext cx="360" cy="11431800"/>
          </a:xfrm>
          <a:prstGeom prst="straightConnector1">
            <a:avLst/>
          </a:prstGeom>
          <a:ln w="12700">
            <a:solidFill>
              <a:srgbClr val="000000"/>
            </a:solidFill>
            <a:round/>
          </a:ln>
        </p:spPr>
      </p:cxnSp>
      <p:cxnSp>
        <p:nvCxnSpPr>
          <p:cNvPr id="229" name="Straight Connector 19"/>
          <p:cNvCxnSpPr/>
          <p:nvPr/>
        </p:nvCxnSpPr>
        <p:spPr>
          <a:xfrm>
            <a:off x="12188880" y="566640"/>
            <a:ext cx="360" cy="11432160"/>
          </a:xfrm>
          <a:prstGeom prst="straightConnector1">
            <a:avLst/>
          </a:prstGeom>
          <a:ln w="12700">
            <a:solidFill>
              <a:srgbClr val="000000"/>
            </a:solidFill>
            <a:round/>
          </a:ln>
        </p:spPr>
      </p:cxnSp>
      <p:sp>
        <p:nvSpPr>
          <p:cNvPr id="230" name="PlaceHolder 3"/>
          <p:cNvSpPr>
            <a:spLocks noGrp="1"/>
          </p:cNvSpPr>
          <p:nvPr>
            <p:ph type="sldNum" idx="52"/>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51656F2A-AA35-4A84-9698-7EE6DB5FC580}"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31" name="PlaceHolder 4"/>
          <p:cNvSpPr>
            <a:spLocks noGrp="1"/>
          </p:cNvSpPr>
          <p:nvPr>
            <p:ph type="body"/>
          </p:nvPr>
        </p:nvSpPr>
        <p:spPr>
          <a:xfrm>
            <a:off x="551880" y="6666120"/>
            <a:ext cx="5025600" cy="4954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32" name="PlaceHolder 5"/>
          <p:cNvSpPr>
            <a:spLocks noGrp="1"/>
          </p:cNvSpPr>
          <p:nvPr>
            <p:ph type="body"/>
          </p:nvPr>
        </p:nvSpPr>
        <p:spPr>
          <a:xfrm>
            <a:off x="6659280" y="6666120"/>
            <a:ext cx="5025600" cy="4954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33" name="PlaceHolder 6"/>
          <p:cNvSpPr>
            <a:spLocks noGrp="1"/>
          </p:cNvSpPr>
          <p:nvPr>
            <p:ph type="body"/>
          </p:nvPr>
        </p:nvSpPr>
        <p:spPr>
          <a:xfrm>
            <a:off x="12725280" y="6701400"/>
            <a:ext cx="5025600" cy="49186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34" name="PlaceHolder 7"/>
          <p:cNvSpPr>
            <a:spLocks noGrp="1"/>
          </p:cNvSpPr>
          <p:nvPr>
            <p:ph type="body"/>
          </p:nvPr>
        </p:nvSpPr>
        <p:spPr>
          <a:xfrm>
            <a:off x="18791640" y="6666120"/>
            <a:ext cx="4978440" cy="49539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35" name="PlaceHolder 8"/>
          <p:cNvSpPr>
            <a:spLocks noGrp="1"/>
          </p:cNvSpPr>
          <p:nvPr>
            <p:ph type="body"/>
          </p:nvPr>
        </p:nvSpPr>
        <p:spPr>
          <a:xfrm>
            <a:off x="18812160" y="576000"/>
            <a:ext cx="497844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36" name="PlaceHolder 9"/>
          <p:cNvSpPr>
            <a:spLocks noGrp="1"/>
          </p:cNvSpPr>
          <p:nvPr>
            <p:ph type="body"/>
          </p:nvPr>
        </p:nvSpPr>
        <p:spPr>
          <a:xfrm>
            <a:off x="12692520" y="576000"/>
            <a:ext cx="4978440" cy="5144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576000" y="385200"/>
            <a:ext cx="14661720" cy="9716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9" name="PlaceHolder 2"/>
          <p:cNvSpPr>
            <a:spLocks noGrp="1"/>
          </p:cNvSpPr>
          <p:nvPr>
            <p:ph type="sldNum" idx="3"/>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82B715BE-0885-49CC-855C-F7CB40469478}"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0" name="PlaceHolder 3"/>
          <p:cNvSpPr>
            <a:spLocks noGrp="1"/>
          </p:cNvSpPr>
          <p:nvPr>
            <p:ph type="ftr" idx="4"/>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38" name="PlaceHolder 2"/>
          <p:cNvSpPr>
            <a:spLocks noGrp="1"/>
          </p:cNvSpPr>
          <p:nvPr>
            <p:ph type="ftr" idx="53"/>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9" name="PlaceHolder 3"/>
          <p:cNvSpPr>
            <a:spLocks noGrp="1"/>
          </p:cNvSpPr>
          <p:nvPr>
            <p:ph type="body"/>
          </p:nvPr>
        </p:nvSpPr>
        <p:spPr>
          <a:xfrm>
            <a:off x="12763440" y="569880"/>
            <a:ext cx="11048760" cy="12574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40" name="PlaceHolder 4"/>
          <p:cNvSpPr>
            <a:spLocks noGrp="1"/>
          </p:cNvSpPr>
          <p:nvPr>
            <p:ph type="body"/>
          </p:nvPr>
        </p:nvSpPr>
        <p:spPr>
          <a:xfrm>
            <a:off x="551880" y="3429000"/>
            <a:ext cx="497196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41" name="PlaceHolder 5"/>
          <p:cNvSpPr>
            <a:spLocks noGrp="1"/>
          </p:cNvSpPr>
          <p:nvPr>
            <p:ph type="body"/>
          </p:nvPr>
        </p:nvSpPr>
        <p:spPr>
          <a:xfrm>
            <a:off x="6669000" y="3429000"/>
            <a:ext cx="497196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43" name="PlaceHolder 2"/>
          <p:cNvSpPr>
            <a:spLocks noGrp="1"/>
          </p:cNvSpPr>
          <p:nvPr>
            <p:ph type="sldNum" idx="54"/>
          </p:nvPr>
        </p:nvSpPr>
        <p:spPr>
          <a:xfrm>
            <a:off x="23544720" y="12904560"/>
            <a:ext cx="267480" cy="245880"/>
          </a:xfrm>
          <a:prstGeom prst="rect">
            <a:avLst/>
          </a:prstGeom>
          <a:noFill/>
          <a:ln w="12600">
            <a:noFill/>
          </a:ln>
        </p:spPr>
        <p:txBody>
          <a:bodyPr lIns="0" rIns="0" tIns="0" bIns="0" anchor="b">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C962F101-90B6-4C80-94EE-FDC41B7A1575}"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44" name="PlaceHolder 3"/>
          <p:cNvSpPr>
            <a:spLocks noGrp="1"/>
          </p:cNvSpPr>
          <p:nvPr>
            <p:ph type="ftr" idx="55"/>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5" name="PlaceHolder 4"/>
          <p:cNvSpPr>
            <a:spLocks noGrp="1"/>
          </p:cNvSpPr>
          <p:nvPr>
            <p:ph type="body"/>
          </p:nvPr>
        </p:nvSpPr>
        <p:spPr>
          <a:xfrm>
            <a:off x="6095880" y="0"/>
            <a:ext cx="18290880" cy="1371564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46" name="PlaceHolder 5"/>
          <p:cNvSpPr>
            <a:spLocks noGrp="1"/>
          </p:cNvSpPr>
          <p:nvPr>
            <p:ph type="body"/>
          </p:nvPr>
        </p:nvSpPr>
        <p:spPr>
          <a:xfrm>
            <a:off x="551880" y="3429000"/>
            <a:ext cx="497196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48" name="PlaceHolder 2"/>
          <p:cNvSpPr>
            <a:spLocks noGrp="1"/>
          </p:cNvSpPr>
          <p:nvPr>
            <p:ph type="sldNum" idx="56"/>
          </p:nvPr>
        </p:nvSpPr>
        <p:spPr>
          <a:xfrm>
            <a:off x="23544720" y="12904560"/>
            <a:ext cx="267480" cy="245880"/>
          </a:xfrm>
          <a:prstGeom prst="rect">
            <a:avLst/>
          </a:prstGeom>
          <a:noFill/>
          <a:ln w="12600">
            <a:noFill/>
          </a:ln>
        </p:spPr>
        <p:txBody>
          <a:bodyPr lIns="0" rIns="0" tIns="0" bIns="0" anchor="b">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14B49FE-AA1E-4C76-B1E5-857AD147B1FC}"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49" name="PlaceHolder 3"/>
          <p:cNvSpPr>
            <a:spLocks noGrp="1"/>
          </p:cNvSpPr>
          <p:nvPr>
            <p:ph type="ftr" idx="57"/>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0" name="PlaceHolder 4"/>
          <p:cNvSpPr>
            <a:spLocks noGrp="1"/>
          </p:cNvSpPr>
          <p:nvPr>
            <p:ph type="body"/>
          </p:nvPr>
        </p:nvSpPr>
        <p:spPr>
          <a:xfrm>
            <a:off x="6667560" y="565200"/>
            <a:ext cx="17151120" cy="1257912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51" name="PlaceHolder 5"/>
          <p:cNvSpPr>
            <a:spLocks noGrp="1"/>
          </p:cNvSpPr>
          <p:nvPr>
            <p:ph type="body"/>
          </p:nvPr>
        </p:nvSpPr>
        <p:spPr>
          <a:xfrm>
            <a:off x="56304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PlaceHolder 1"/>
          <p:cNvSpPr>
            <a:spLocks noGrp="1"/>
          </p:cNvSpPr>
          <p:nvPr>
            <p:ph type="sldNum" idx="58"/>
          </p:nvPr>
        </p:nvSpPr>
        <p:spPr>
          <a:xfrm>
            <a:off x="23555880" y="12897000"/>
            <a:ext cx="256320" cy="253800"/>
          </a:xfrm>
          <a:prstGeom prst="rect">
            <a:avLst/>
          </a:prstGeom>
          <a:noFill/>
          <a:ln w="12600">
            <a:noFill/>
          </a:ln>
        </p:spPr>
        <p:txBody>
          <a:bodyPr lIns="0" rIns="0" tIns="0" bIns="0" anchor="b">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0239BE4-0844-453C-9735-5B51C5AEE041}"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53" name="PlaceHolder 2"/>
          <p:cNvSpPr>
            <a:spLocks noGrp="1"/>
          </p:cNvSpPr>
          <p:nvPr>
            <p:ph type="body"/>
          </p:nvPr>
        </p:nvSpPr>
        <p:spPr>
          <a:xfrm>
            <a:off x="0" y="0"/>
            <a:ext cx="24386760" cy="1371564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576000" y="384120"/>
            <a:ext cx="1105020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255" name="PlaceHolder 2"/>
          <p:cNvSpPr>
            <a:spLocks noGrp="1"/>
          </p:cNvSpPr>
          <p:nvPr>
            <p:ph type="body"/>
          </p:nvPr>
        </p:nvSpPr>
        <p:spPr>
          <a:xfrm>
            <a:off x="576000" y="12463200"/>
            <a:ext cx="11050200" cy="761760"/>
          </a:xfrm>
          <a:prstGeom prst="rect">
            <a:avLst/>
          </a:prstGeom>
          <a:noFill/>
          <a:ln w="12600">
            <a:noFill/>
          </a:ln>
        </p:spPr>
        <p:txBody>
          <a:bodyPr lIns="0" rIns="0" tIns="0" bIns="0" anchor="b">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PlaceHolder 1"/>
          <p:cNvSpPr>
            <a:spLocks noGrp="1"/>
          </p:cNvSpPr>
          <p:nvPr>
            <p:ph type="sldNum" idx="59"/>
          </p:nvPr>
        </p:nvSpPr>
        <p:spPr>
          <a:xfrm>
            <a:off x="23555880" y="12897000"/>
            <a:ext cx="256320" cy="253800"/>
          </a:xfrm>
          <a:prstGeom prst="rect">
            <a:avLst/>
          </a:prstGeom>
          <a:noFill/>
          <a:ln w="12600">
            <a:noFill/>
          </a:ln>
        </p:spPr>
        <p:txBody>
          <a:bodyPr lIns="0" rIns="0" tIns="0" bIns="0" anchor="b">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6B17403F-BEC0-4A23-983C-FC16647F17C7}"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57" name="PlaceHolder 2"/>
          <p:cNvSpPr>
            <a:spLocks noGrp="1"/>
          </p:cNvSpPr>
          <p:nvPr>
            <p:ph type="body"/>
          </p:nvPr>
        </p:nvSpPr>
        <p:spPr>
          <a:xfrm>
            <a:off x="568440" y="569880"/>
            <a:ext cx="23243760" cy="1258056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PlaceHolder 1"/>
          <p:cNvSpPr>
            <a:spLocks noGrp="1"/>
          </p:cNvSpPr>
          <p:nvPr>
            <p:ph type="body"/>
          </p:nvPr>
        </p:nvSpPr>
        <p:spPr>
          <a:xfrm>
            <a:off x="576000" y="611712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59" name="PlaceHolder 2"/>
          <p:cNvSpPr>
            <a:spLocks noGrp="1"/>
          </p:cNvSpPr>
          <p:nvPr>
            <p:ph type="body"/>
          </p:nvPr>
        </p:nvSpPr>
        <p:spPr>
          <a:xfrm>
            <a:off x="576000" y="952488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0" name="PlaceHolder 3"/>
          <p:cNvSpPr>
            <a:spLocks noGrp="1"/>
          </p:cNvSpPr>
          <p:nvPr>
            <p:ph type="ftr" idx="60"/>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1" name="PlaceHolder 4"/>
          <p:cNvSpPr>
            <a:spLocks noGrp="1"/>
          </p:cNvSpPr>
          <p:nvPr>
            <p:ph type="body"/>
          </p:nvPr>
        </p:nvSpPr>
        <p:spPr>
          <a:xfrm>
            <a:off x="576000" y="2619000"/>
            <a:ext cx="2472840" cy="2476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2" name="PlaceHolder 5"/>
          <p:cNvSpPr>
            <a:spLocks noGrp="1"/>
          </p:cNvSpPr>
          <p:nvPr>
            <p:ph type="body"/>
          </p:nvPr>
        </p:nvSpPr>
        <p:spPr>
          <a:xfrm>
            <a:off x="12757320" y="612144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3" name="PlaceHolder 6"/>
          <p:cNvSpPr>
            <a:spLocks noGrp="1"/>
          </p:cNvSpPr>
          <p:nvPr>
            <p:ph type="body"/>
          </p:nvPr>
        </p:nvSpPr>
        <p:spPr>
          <a:xfrm>
            <a:off x="12757320" y="952488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4" name="PlaceHolder 7"/>
          <p:cNvSpPr>
            <a:spLocks noGrp="1"/>
          </p:cNvSpPr>
          <p:nvPr>
            <p:ph type="body"/>
          </p:nvPr>
        </p:nvSpPr>
        <p:spPr>
          <a:xfrm>
            <a:off x="12757320" y="266688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5" name="PlaceHolder 8"/>
          <p:cNvSpPr>
            <a:spLocks noGrp="1"/>
          </p:cNvSpPr>
          <p:nvPr>
            <p:ph type="sldNum" idx="61"/>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80FA7B6B-1CB6-4AA0-BC95-262442282223}"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66" name="PlaceHolder 9"/>
          <p:cNvSpPr>
            <a:spLocks noGrp="1"/>
          </p:cNvSpPr>
          <p:nvPr>
            <p:ph type="body"/>
          </p:nvPr>
        </p:nvSpPr>
        <p:spPr>
          <a:xfrm>
            <a:off x="12764880" y="6117120"/>
            <a:ext cx="232776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7" name="PlaceHolder 10"/>
          <p:cNvSpPr>
            <a:spLocks noGrp="1"/>
          </p:cNvSpPr>
          <p:nvPr>
            <p:ph type="body"/>
          </p:nvPr>
        </p:nvSpPr>
        <p:spPr>
          <a:xfrm>
            <a:off x="12764880" y="9524880"/>
            <a:ext cx="232776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8" name="PlaceHolder 11"/>
          <p:cNvSpPr>
            <a:spLocks noGrp="1"/>
          </p:cNvSpPr>
          <p:nvPr>
            <p:ph type="body"/>
          </p:nvPr>
        </p:nvSpPr>
        <p:spPr>
          <a:xfrm>
            <a:off x="12764880" y="2646000"/>
            <a:ext cx="2327760" cy="2476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69" name="PlaceHolder 12"/>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70" name="PlaceHolder 13"/>
          <p:cNvSpPr>
            <a:spLocks noGrp="1"/>
          </p:cNvSpPr>
          <p:nvPr>
            <p:ph type="body"/>
          </p:nvPr>
        </p:nvSpPr>
        <p:spPr>
          <a:xfrm>
            <a:off x="3349800" y="2619000"/>
            <a:ext cx="5756040" cy="2524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71" name="PlaceHolder 14"/>
          <p:cNvSpPr>
            <a:spLocks noGrp="1"/>
          </p:cNvSpPr>
          <p:nvPr>
            <p:ph type="body"/>
          </p:nvPr>
        </p:nvSpPr>
        <p:spPr>
          <a:xfrm>
            <a:off x="3349800" y="6117120"/>
            <a:ext cx="5756040" cy="24598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72" name="PlaceHolder 15"/>
          <p:cNvSpPr>
            <a:spLocks noGrp="1"/>
          </p:cNvSpPr>
          <p:nvPr>
            <p:ph type="body"/>
          </p:nvPr>
        </p:nvSpPr>
        <p:spPr>
          <a:xfrm>
            <a:off x="3349800" y="9524880"/>
            <a:ext cx="5843160" cy="24598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73" name="PlaceHolder 16"/>
          <p:cNvSpPr>
            <a:spLocks noGrp="1"/>
          </p:cNvSpPr>
          <p:nvPr>
            <p:ph type="body"/>
          </p:nvPr>
        </p:nvSpPr>
        <p:spPr>
          <a:xfrm>
            <a:off x="12756960" y="614448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4" name="PlaceHolder 17"/>
          <p:cNvSpPr>
            <a:spLocks noGrp="1"/>
          </p:cNvSpPr>
          <p:nvPr>
            <p:ph type="body"/>
          </p:nvPr>
        </p:nvSpPr>
        <p:spPr>
          <a:xfrm>
            <a:off x="12756960" y="9552240"/>
            <a:ext cx="247284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5" name="PlaceHolder 18"/>
          <p:cNvSpPr>
            <a:spLocks noGrp="1"/>
          </p:cNvSpPr>
          <p:nvPr>
            <p:ph type="body"/>
          </p:nvPr>
        </p:nvSpPr>
        <p:spPr>
          <a:xfrm>
            <a:off x="12756960" y="2646000"/>
            <a:ext cx="2472840" cy="2476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6" name="PlaceHolder 19"/>
          <p:cNvSpPr>
            <a:spLocks noGrp="1"/>
          </p:cNvSpPr>
          <p:nvPr>
            <p:ph type="body"/>
          </p:nvPr>
        </p:nvSpPr>
        <p:spPr>
          <a:xfrm>
            <a:off x="12756960" y="6165360"/>
            <a:ext cx="229068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7" name="PlaceHolder 20"/>
          <p:cNvSpPr>
            <a:spLocks noGrp="1"/>
          </p:cNvSpPr>
          <p:nvPr>
            <p:ph type="body"/>
          </p:nvPr>
        </p:nvSpPr>
        <p:spPr>
          <a:xfrm>
            <a:off x="12756960" y="9573120"/>
            <a:ext cx="2290680" cy="2476080"/>
          </a:xfrm>
          <a:prstGeom prst="rect">
            <a:avLst/>
          </a:prstGeom>
          <a:solidFill>
            <a:srgbClr val="e0e0e0"/>
          </a:solidFill>
          <a:ln w="0">
            <a:noFill/>
          </a:ln>
        </p:spPr>
        <p:txBody>
          <a:bodyPr lIns="90000" rIns="90000" tIns="45000" bIns="45000" anchor="ctr">
            <a:noAutofit/>
          </a:bodyPr>
          <a:p>
            <a:pPr indent="0" algn="ctr" defTabSz="2438280">
              <a:lnSpc>
                <a:spcPct val="110000"/>
              </a:lnSpc>
              <a:buNone/>
              <a:tabLst>
                <a:tab algn="l" pos="0"/>
              </a:tabLst>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8" name="PlaceHolder 21"/>
          <p:cNvSpPr>
            <a:spLocks noGrp="1"/>
          </p:cNvSpPr>
          <p:nvPr>
            <p:ph type="body"/>
          </p:nvPr>
        </p:nvSpPr>
        <p:spPr>
          <a:xfrm>
            <a:off x="12756960" y="2666880"/>
            <a:ext cx="2290680" cy="2476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279" name="PlaceHolder 22"/>
          <p:cNvSpPr>
            <a:spLocks noGrp="1"/>
          </p:cNvSpPr>
          <p:nvPr>
            <p:ph type="body"/>
          </p:nvPr>
        </p:nvSpPr>
        <p:spPr>
          <a:xfrm>
            <a:off x="15530400" y="2666880"/>
            <a:ext cx="5843160" cy="2524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80" name="PlaceHolder 23"/>
          <p:cNvSpPr>
            <a:spLocks noGrp="1"/>
          </p:cNvSpPr>
          <p:nvPr>
            <p:ph type="body"/>
          </p:nvPr>
        </p:nvSpPr>
        <p:spPr>
          <a:xfrm>
            <a:off x="15530400" y="6165360"/>
            <a:ext cx="5843160" cy="24598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81" name="PlaceHolder 24"/>
          <p:cNvSpPr>
            <a:spLocks noGrp="1"/>
          </p:cNvSpPr>
          <p:nvPr>
            <p:ph type="body"/>
          </p:nvPr>
        </p:nvSpPr>
        <p:spPr>
          <a:xfrm>
            <a:off x="15530400" y="9573120"/>
            <a:ext cx="5843160" cy="24598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2" name="PlaceHolder 1"/>
          <p:cNvSpPr>
            <a:spLocks noGrp="1"/>
          </p:cNvSpPr>
          <p:nvPr>
            <p:ph type="title"/>
          </p:nvPr>
        </p:nvSpPr>
        <p:spPr>
          <a:xfrm>
            <a:off x="576000" y="385200"/>
            <a:ext cx="494964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83" name="PlaceHolder 2"/>
          <p:cNvSpPr>
            <a:spLocks noGrp="1"/>
          </p:cNvSpPr>
          <p:nvPr>
            <p:ph type="body"/>
          </p:nvPr>
        </p:nvSpPr>
        <p:spPr>
          <a:xfrm>
            <a:off x="6667560" y="569880"/>
            <a:ext cx="17144640" cy="11431080"/>
          </a:xfrm>
          <a:prstGeom prst="rect">
            <a:avLst/>
          </a:prstGeom>
          <a:noFill/>
          <a:ln w="0">
            <a:noFill/>
          </a:ln>
        </p:spPr>
        <p:txBody>
          <a:bodyPr lIns="90000" rIns="90000" tIns="45000" bIns="45000" anchor="ctr">
            <a:noAutofit/>
          </a:bodyPr>
          <a:p>
            <a:pPr indent="0" algn="ctr" defTabSz="1829520">
              <a:lnSpc>
                <a:spcPct val="100000"/>
              </a:lnSpc>
              <a:buNone/>
            </a:pPr>
            <a:r>
              <a:rPr b="0" lang="en-US" sz="3600" spc="-1" strike="noStrike">
                <a:solidFill>
                  <a:schemeClr val="dk1"/>
                </a:solidFill>
                <a:latin typeface="IBM Plex Sans Light"/>
              </a:rPr>
              <a:t>Click icon to add table</a:t>
            </a:r>
            <a:endParaRPr b="0" lang="en-US" sz="3600" spc="-1" strike="noStrike">
              <a:solidFill>
                <a:schemeClr val="dk1"/>
              </a:solidFill>
              <a:latin typeface="IBM Plex Sans Light"/>
            </a:endParaRPr>
          </a:p>
        </p:txBody>
      </p:sp>
      <p:sp>
        <p:nvSpPr>
          <p:cNvPr id="284" name="PlaceHolder 3"/>
          <p:cNvSpPr>
            <a:spLocks noGrp="1"/>
          </p:cNvSpPr>
          <p:nvPr>
            <p:ph type="ftr" idx="62"/>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5" name="PlaceHolder 4"/>
          <p:cNvSpPr>
            <a:spLocks noGrp="1"/>
          </p:cNvSpPr>
          <p:nvPr>
            <p:ph type="sldNum" idx="63"/>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3F1802F7-2E3E-48E2-A22C-3B4D5AD15C79}"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6" name="PlaceHolder 1"/>
          <p:cNvSpPr>
            <a:spLocks noGrp="1"/>
          </p:cNvSpPr>
          <p:nvPr>
            <p:ph type="body"/>
          </p:nvPr>
        </p:nvSpPr>
        <p:spPr>
          <a:xfrm>
            <a:off x="576000" y="385200"/>
            <a:ext cx="495576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text styles</a:t>
            </a:r>
            <a:endParaRPr b="0" lang="en-US" sz="6400" spc="-1" strike="noStrike">
              <a:solidFill>
                <a:schemeClr val="dk1"/>
              </a:solidFill>
              <a:latin typeface="IBM Plex Sans Light"/>
            </a:endParaRPr>
          </a:p>
        </p:txBody>
      </p:sp>
      <p:sp>
        <p:nvSpPr>
          <p:cNvPr id="287" name="PlaceHolder 2"/>
          <p:cNvSpPr>
            <a:spLocks noGrp="1"/>
          </p:cNvSpPr>
          <p:nvPr>
            <p:ph type="body"/>
          </p:nvPr>
        </p:nvSpPr>
        <p:spPr>
          <a:xfrm>
            <a:off x="18859680" y="569880"/>
            <a:ext cx="4952520" cy="11431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600" spc="-1" strike="noStrike">
                <a:solidFill>
                  <a:schemeClr val="dk1"/>
                </a:solidFill>
                <a:latin typeface="IBM Plex Sans Light"/>
              </a:rPr>
              <a:t>Copy and paste appropriate legal disclaimer text from one of the three options in the PDF guidance deck, found on pages 22-24. Always use the proper legal disclaimer for your presentation audience.</a:t>
            </a:r>
            <a:endParaRPr b="0" lang="en-US" sz="1600" spc="-1" strike="noStrike">
              <a:solidFill>
                <a:schemeClr val="dk1"/>
              </a:solidFill>
              <a:latin typeface="IBM Plex Sans Light"/>
            </a:endParaRPr>
          </a:p>
        </p:txBody>
      </p:sp>
      <p:sp>
        <p:nvSpPr>
          <p:cNvPr id="288" name="PlaceHolder 3"/>
          <p:cNvSpPr>
            <a:spLocks noGrp="1"/>
          </p:cNvSpPr>
          <p:nvPr>
            <p:ph type="ftr" idx="64"/>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9" name="PlaceHolder 4"/>
          <p:cNvSpPr>
            <a:spLocks noGrp="1"/>
          </p:cNvSpPr>
          <p:nvPr>
            <p:ph type="sldNum" idx="65"/>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CA58F504-CB72-4ADD-83E0-7B7D270C82DF}"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PlaceHolder 1"/>
          <p:cNvSpPr>
            <a:spLocks noGrp="1"/>
          </p:cNvSpPr>
          <p:nvPr>
            <p:ph type="title"/>
          </p:nvPr>
        </p:nvSpPr>
        <p:spPr>
          <a:xfrm>
            <a:off x="576000" y="385200"/>
            <a:ext cx="4949640" cy="1526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91" name="PlaceHolder 2"/>
          <p:cNvSpPr>
            <a:spLocks noGrp="1"/>
          </p:cNvSpPr>
          <p:nvPr>
            <p:ph type="ftr" idx="66"/>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2" name="PlaceHolder 3"/>
          <p:cNvSpPr>
            <a:spLocks noGrp="1"/>
          </p:cNvSpPr>
          <p:nvPr>
            <p:ph type="sldNum" idx="67"/>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BF00B584-A4E6-4AF7-885F-B29B4F311396}"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body"/>
          </p:nvPr>
        </p:nvSpPr>
        <p:spPr>
          <a:xfrm>
            <a:off x="576000" y="9296280"/>
            <a:ext cx="11050200" cy="3543120"/>
          </a:xfrm>
          <a:prstGeom prst="rect">
            <a:avLst/>
          </a:prstGeom>
          <a:noFill/>
          <a:ln w="12600">
            <a:noFill/>
          </a:ln>
        </p:spPr>
        <p:txBody>
          <a:bodyPr lIns="0" rIns="0" tIns="0" bIns="0" anchor="b">
            <a:noAutofit/>
          </a:bodyPr>
          <a:p>
            <a:pPr indent="0" defTabSz="2438280">
              <a:lnSpc>
                <a:spcPct val="100000"/>
              </a:lnSpc>
              <a:buNone/>
              <a:tabLst>
                <a:tab algn="l" pos="0"/>
              </a:tabLst>
            </a:pPr>
            <a:r>
              <a:rPr b="0" lang="en-US" sz="25800" spc="-1" strike="noStrike">
                <a:solidFill>
                  <a:schemeClr val="accent1"/>
                </a:solidFill>
                <a:latin typeface="IBM Plex Sans Light"/>
              </a:rPr>
              <a:t>↗︎</a:t>
            </a:r>
            <a:r>
              <a:rPr b="0" lang="en-US" sz="25800" spc="-1" strike="noStrike">
                <a:solidFill>
                  <a:schemeClr val="accent1"/>
                </a:solidFill>
                <a:latin typeface="IBM Plex Sans Light"/>
              </a:rPr>
              <a:t>00M</a:t>
            </a:r>
            <a:endParaRPr b="0" lang="en-US" sz="25800" spc="-1" strike="noStrike">
              <a:solidFill>
                <a:schemeClr val="dk1"/>
              </a:solidFill>
              <a:latin typeface="IBM Plex Sans Light"/>
            </a:endParaRPr>
          </a:p>
        </p:txBody>
      </p:sp>
      <p:sp>
        <p:nvSpPr>
          <p:cNvPr id="12" name="PlaceHolder 2"/>
          <p:cNvSpPr>
            <a:spLocks noGrp="1"/>
          </p:cNvSpPr>
          <p:nvPr>
            <p:ph type="body"/>
          </p:nvPr>
        </p:nvSpPr>
        <p:spPr>
          <a:xfrm>
            <a:off x="12760560" y="9296280"/>
            <a:ext cx="11048760" cy="3543120"/>
          </a:xfrm>
          <a:prstGeom prst="rect">
            <a:avLst/>
          </a:prstGeom>
          <a:noFill/>
          <a:ln w="12600">
            <a:noFill/>
          </a:ln>
        </p:spPr>
        <p:txBody>
          <a:bodyPr lIns="0" rIns="0" tIns="0" bIns="0" anchor="b">
            <a:noAutofit/>
          </a:bodyPr>
          <a:p>
            <a:pPr indent="0" defTabSz="2438280">
              <a:lnSpc>
                <a:spcPct val="100000"/>
              </a:lnSpc>
              <a:buNone/>
              <a:tabLst>
                <a:tab algn="l" pos="0"/>
              </a:tabLst>
            </a:pPr>
            <a:r>
              <a:rPr b="0" lang="en-US" sz="25800" spc="-1" strike="noStrike">
                <a:solidFill>
                  <a:schemeClr val="accent1"/>
                </a:solidFill>
                <a:latin typeface="IBM Plex Sans Light"/>
              </a:rPr>
              <a:t>+00%</a:t>
            </a:r>
            <a:endParaRPr b="0" lang="en-US" sz="25800" spc="-1" strike="noStrike">
              <a:solidFill>
                <a:schemeClr val="dk1"/>
              </a:solidFill>
              <a:latin typeface="IBM Plex Sans Light"/>
            </a:endParaRPr>
          </a:p>
        </p:txBody>
      </p:sp>
      <p:cxnSp>
        <p:nvCxnSpPr>
          <p:cNvPr id="13" name="Straight Connector 8"/>
          <p:cNvCxnSpPr/>
          <p:nvPr/>
        </p:nvCxnSpPr>
        <p:spPr>
          <a:xfrm>
            <a:off x="12193560" y="569880"/>
            <a:ext cx="360" cy="11431800"/>
          </a:xfrm>
          <a:prstGeom prst="straightConnector1">
            <a:avLst/>
          </a:prstGeom>
          <a:ln w="12700">
            <a:solidFill>
              <a:srgbClr val="000000"/>
            </a:solidFill>
            <a:round/>
          </a:ln>
        </p:spPr>
      </p:cxnSp>
      <p:sp>
        <p:nvSpPr>
          <p:cNvPr id="14" name="PlaceHolder 3"/>
          <p:cNvSpPr>
            <a:spLocks noGrp="1"/>
          </p:cNvSpPr>
          <p:nvPr>
            <p:ph type="sldNum" idx="5"/>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75843B94-DE6B-4867-BF89-18A5CDF0AC6F}"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15" name="PlaceHolder 4"/>
          <p:cNvSpPr>
            <a:spLocks noGrp="1"/>
          </p:cNvSpPr>
          <p:nvPr>
            <p:ph type="ftr" idx="6"/>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5"/>
          <p:cNvSpPr>
            <a:spLocks noGrp="1"/>
          </p:cNvSpPr>
          <p:nvPr>
            <p:ph type="body"/>
          </p:nvPr>
        </p:nvSpPr>
        <p:spPr>
          <a:xfrm>
            <a:off x="574560" y="385200"/>
            <a:ext cx="7631640" cy="6287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6400" spc="-1" strike="noStrike">
                <a:solidFill>
                  <a:schemeClr val="dk1"/>
                </a:solidFill>
                <a:latin typeface="IBM Plex Sans Light"/>
              </a:rPr>
              <a:t>Click to edit Master text styles</a:t>
            </a:r>
            <a:endParaRPr b="0" lang="en-US" sz="6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Second level</a:t>
            </a:r>
            <a:endParaRPr b="0" lang="en-US" sz="6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Third level</a:t>
            </a:r>
            <a:endParaRPr b="0" lang="en-US" sz="6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Fourth level</a:t>
            </a:r>
            <a:endParaRPr b="0" lang="en-US" sz="6400" spc="-1" strike="noStrike">
              <a:solidFill>
                <a:srgbClr val="000000"/>
              </a:solidFill>
              <a:latin typeface="IBM Plex Sans Light"/>
            </a:endParaRPr>
          </a:p>
        </p:txBody>
      </p:sp>
      <p:sp>
        <p:nvSpPr>
          <p:cNvPr id="17" name="PlaceHolder 6"/>
          <p:cNvSpPr>
            <a:spLocks noGrp="1"/>
          </p:cNvSpPr>
          <p:nvPr>
            <p:ph type="body"/>
          </p:nvPr>
        </p:nvSpPr>
        <p:spPr>
          <a:xfrm>
            <a:off x="12760560" y="385200"/>
            <a:ext cx="7631640" cy="6287760"/>
          </a:xfrm>
          <a:prstGeom prst="rect">
            <a:avLst/>
          </a:prstGeom>
          <a:noFill/>
          <a:ln w="12600">
            <a:noFill/>
          </a:ln>
        </p:spPr>
        <p:txBody>
          <a:bodyPr lIns="0" rIns="0" tIns="0" bIns="0" anchor="t">
            <a:noAutofit/>
          </a:bodyPr>
          <a:p>
            <a:pPr indent="0" defTabSz="1161360">
              <a:lnSpc>
                <a:spcPct val="100000"/>
              </a:lnSpc>
              <a:buNone/>
              <a:tabLst>
                <a:tab algn="l" pos="0"/>
              </a:tabLst>
            </a:pPr>
            <a:r>
              <a:rPr b="0" lang="en-US" sz="6400" spc="-1" strike="noStrike">
                <a:solidFill>
                  <a:schemeClr val="dk1"/>
                </a:solidFill>
                <a:latin typeface="IBM Plex Sans Light"/>
              </a:rPr>
              <a:t>Click to edit Master text styles</a:t>
            </a:r>
            <a:endParaRPr b="0" lang="en-US" sz="64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Second level</a:t>
            </a:r>
            <a:endParaRPr b="0" lang="en-US" sz="64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Third level</a:t>
            </a:r>
            <a:endParaRPr b="0" lang="en-US" sz="64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6400" spc="-1" strike="noStrike">
                <a:solidFill>
                  <a:schemeClr val="dk1"/>
                </a:solidFill>
                <a:latin typeface="IBM Plex Sans Light"/>
              </a:rPr>
              <a:t>Fourth level</a:t>
            </a:r>
            <a:endParaRPr b="0" lang="en-US" sz="64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PlaceHolder 1"/>
          <p:cNvSpPr>
            <a:spLocks noGrp="1"/>
          </p:cNvSpPr>
          <p:nvPr>
            <p:ph type="body"/>
          </p:nvPr>
        </p:nvSpPr>
        <p:spPr>
          <a:xfrm>
            <a:off x="576000" y="385200"/>
            <a:ext cx="495576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text styles</a:t>
            </a:r>
            <a:endParaRPr b="0" lang="en-US" sz="6400" spc="-1" strike="noStrike">
              <a:solidFill>
                <a:schemeClr val="dk1"/>
              </a:solidFill>
              <a:latin typeface="IBM Plex Sans Light"/>
            </a:endParaRPr>
          </a:p>
        </p:txBody>
      </p:sp>
      <p:sp>
        <p:nvSpPr>
          <p:cNvPr id="294" name="PlaceHolder 2"/>
          <p:cNvSpPr>
            <a:spLocks noGrp="1"/>
          </p:cNvSpPr>
          <p:nvPr>
            <p:ph type="body"/>
          </p:nvPr>
        </p:nvSpPr>
        <p:spPr>
          <a:xfrm>
            <a:off x="18859680" y="569880"/>
            <a:ext cx="4952520" cy="11431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600" spc="-1" strike="noStrike">
                <a:solidFill>
                  <a:schemeClr val="dk1"/>
                </a:solidFill>
                <a:latin typeface="IBM Plex Sans Light"/>
              </a:rPr>
              <a:t>Copy and paste appropriate legal disclaimer text from one of the three options in the PDF guidance deck, found on pages 22-24. Always use the proper legal disclaimer for your presentation audience.</a:t>
            </a:r>
            <a:endParaRPr b="0" lang="en-US" sz="1600" spc="-1" strike="noStrike">
              <a:solidFill>
                <a:schemeClr val="dk1"/>
              </a:solidFill>
              <a:latin typeface="IBM Plex Sans Light"/>
            </a:endParaRPr>
          </a:p>
        </p:txBody>
      </p:sp>
      <p:sp>
        <p:nvSpPr>
          <p:cNvPr id="295" name="PlaceHolder 3"/>
          <p:cNvSpPr>
            <a:spLocks noGrp="1"/>
          </p:cNvSpPr>
          <p:nvPr>
            <p:ph type="ftr" idx="68"/>
          </p:nvPr>
        </p:nvSpPr>
        <p:spPr>
          <a:xfrm>
            <a:off x="581040" y="1280484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6" name="PlaceHolder 4"/>
          <p:cNvSpPr>
            <a:spLocks noGrp="1"/>
          </p:cNvSpPr>
          <p:nvPr>
            <p:ph type="body"/>
          </p:nvPr>
        </p:nvSpPr>
        <p:spPr>
          <a:xfrm>
            <a:off x="12763440" y="569880"/>
            <a:ext cx="4952520" cy="11431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600" spc="-1" strike="noStrike">
                <a:solidFill>
                  <a:schemeClr val="dk1"/>
                </a:solidFill>
                <a:latin typeface="IBM Plex Sans Light"/>
              </a:rPr>
              <a:t>Copy and paste appropriate legal disclaimer text from one of the three options in the PDF guidance deck, found on pages 22-24. Always use the proper legal disclaimer for your presentation audience.</a:t>
            </a:r>
            <a:endParaRPr b="0" lang="en-US" sz="1600" spc="-1" strike="noStrike">
              <a:solidFill>
                <a:schemeClr val="dk1"/>
              </a:solidFill>
              <a:latin typeface="IBM Plex Sans Light"/>
            </a:endParaRPr>
          </a:p>
        </p:txBody>
      </p:sp>
      <p:sp>
        <p:nvSpPr>
          <p:cNvPr id="297" name="PlaceHolder 5"/>
          <p:cNvSpPr>
            <a:spLocks noGrp="1"/>
          </p:cNvSpPr>
          <p:nvPr>
            <p:ph type="sldNum" idx="69"/>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759E3426-CDD7-42AD-B873-A684DE3C4119}"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Picture 3" descr=""/>
          <p:cNvPicPr/>
          <p:nvPr/>
        </p:nvPicPr>
        <p:blipFill>
          <a:blip r:embed="rId2"/>
          <a:stretch/>
        </p:blipFill>
        <p:spPr>
          <a:xfrm>
            <a:off x="10465200" y="6168600"/>
            <a:ext cx="3456000" cy="13788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9" r:id="rId3"/>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PlaceHolder 1"/>
          <p:cNvSpPr>
            <a:spLocks noGrp="1"/>
          </p:cNvSpPr>
          <p:nvPr>
            <p:ph type="title"/>
          </p:nvPr>
        </p:nvSpPr>
        <p:spPr>
          <a:xfrm>
            <a:off x="560880" y="536400"/>
            <a:ext cx="11046960" cy="21333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accent2"/>
                </a:solidFill>
                <a:latin typeface="IBM Plex Sans Light"/>
              </a:rPr>
              <a:t>Click to edit Master title style</a:t>
            </a:r>
            <a:endParaRPr b="0" lang="en-US" sz="6400" spc="-1" strike="noStrike">
              <a:solidFill>
                <a:schemeClr val="dk1"/>
              </a:solidFill>
              <a:latin typeface="IBM Plex Sans Light"/>
            </a:endParaRPr>
          </a:p>
        </p:txBody>
      </p:sp>
      <p:sp>
        <p:nvSpPr>
          <p:cNvPr id="300" name="PlaceHolder 2"/>
          <p:cNvSpPr>
            <a:spLocks noGrp="1"/>
          </p:cNvSpPr>
          <p:nvPr>
            <p:ph type="body"/>
          </p:nvPr>
        </p:nvSpPr>
        <p:spPr>
          <a:xfrm>
            <a:off x="585360" y="3316320"/>
            <a:ext cx="10998360" cy="86720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accent2"/>
                </a:solidFill>
                <a:latin typeface="IBM Plex Sans Light"/>
              </a:rPr>
              <a:t>Click to edit Master text styles</a:t>
            </a:r>
            <a:endParaRPr b="0" lang="en-US" sz="3600" spc="-1" strike="noStrike">
              <a:solidFill>
                <a:schemeClr val="dk1"/>
              </a:solidFill>
              <a:latin typeface="IBM Plex Sans Light"/>
            </a:endParaRPr>
          </a:p>
          <a:p>
            <a:pPr indent="0" defTabSz="2438280">
              <a:lnSpc>
                <a:spcPct val="100000"/>
              </a:lnSpc>
              <a:buNone/>
              <a:tabLst>
                <a:tab algn="l" pos="0"/>
              </a:tabLst>
            </a:pPr>
            <a:r>
              <a:rPr b="0" lang="en-US" sz="3600" spc="-1" strike="noStrike">
                <a:solidFill>
                  <a:schemeClr val="accent2"/>
                </a:solidFill>
                <a:latin typeface="IBM Plex Sans Light"/>
              </a:rPr>
              <a:t>Second level</a:t>
            </a:r>
            <a:endParaRPr b="0" lang="en-US" sz="3600" spc="-1" strike="noStrike">
              <a:solidFill>
                <a:schemeClr val="dk1"/>
              </a:solidFill>
              <a:latin typeface="IBM Plex Sans Light"/>
            </a:endParaRPr>
          </a:p>
          <a:p>
            <a:pPr marL="537480" indent="0" defTabSz="2438280">
              <a:lnSpc>
                <a:spcPct val="100000"/>
              </a:lnSpc>
              <a:buNone/>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marL="1159920" indent="0" defTabSz="2438280">
              <a:lnSpc>
                <a:spcPct val="100000"/>
              </a:lnSpc>
              <a:buNone/>
              <a:tabLst>
                <a:tab algn="l" pos="0"/>
              </a:tabLst>
            </a:pPr>
            <a:r>
              <a:rPr b="0" lang="en-US" sz="3600" spc="-1" strike="noStrike">
                <a:solidFill>
                  <a:schemeClr val="dk1"/>
                </a:solidFill>
                <a:latin typeface="IBM Plex Sans Light"/>
              </a:rPr>
              <a:t>Fourth level</a:t>
            </a:r>
            <a:endParaRPr b="0" lang="en-US" sz="3600" spc="-1" strike="noStrike">
              <a:solidFill>
                <a:schemeClr val="dk1"/>
              </a:solidFill>
              <a:latin typeface="IBM Plex Sans Light"/>
            </a:endParaRPr>
          </a:p>
          <a:p>
            <a:pPr marL="1684800" indent="0" defTabSz="2438280">
              <a:lnSpc>
                <a:spcPct val="110000"/>
              </a:lnSpc>
              <a:spcBef>
                <a:spcPts val="2900"/>
              </a:spcBef>
              <a:buNone/>
              <a:tabLst>
                <a:tab algn="l" pos="0"/>
              </a:tabLst>
            </a:pPr>
            <a:r>
              <a:rPr b="0" lang="en-US" sz="3600" spc="-1" strike="noStrike">
                <a:solidFill>
                  <a:srgbClr val="000000"/>
                </a:solidFill>
                <a:latin typeface="IBM Plex Sans Light"/>
              </a:rPr>
              <a:t>Fifth level</a:t>
            </a:r>
            <a:endParaRPr b="0" lang="en-US" sz="3600" spc="-1" strike="noStrike">
              <a:solidFill>
                <a:schemeClr val="dk1"/>
              </a:solidFill>
              <a:latin typeface="IBM Plex Sans Light"/>
            </a:endParaRPr>
          </a:p>
        </p:txBody>
      </p:sp>
      <p:sp>
        <p:nvSpPr>
          <p:cNvPr id="301" name="PlaceHolder 3"/>
          <p:cNvSpPr>
            <a:spLocks noGrp="1"/>
          </p:cNvSpPr>
          <p:nvPr>
            <p:ph type="body"/>
          </p:nvPr>
        </p:nvSpPr>
        <p:spPr>
          <a:xfrm>
            <a:off x="12778920" y="3316320"/>
            <a:ext cx="10998360" cy="86720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accent2"/>
                </a:solidFill>
                <a:latin typeface="IBM Plex Sans Light"/>
              </a:rPr>
              <a:t>Click to edit Master text styles</a:t>
            </a:r>
            <a:endParaRPr b="0" lang="en-US" sz="3600" spc="-1" strike="noStrike">
              <a:solidFill>
                <a:schemeClr val="dk1"/>
              </a:solidFill>
              <a:latin typeface="IBM Plex Sans Light"/>
            </a:endParaRPr>
          </a:p>
          <a:p>
            <a:pPr indent="0" defTabSz="2438280">
              <a:lnSpc>
                <a:spcPct val="100000"/>
              </a:lnSpc>
              <a:buNone/>
              <a:tabLst>
                <a:tab algn="l" pos="0"/>
              </a:tabLst>
            </a:pPr>
            <a:r>
              <a:rPr b="0" lang="en-US" sz="3600" spc="-1" strike="noStrike">
                <a:solidFill>
                  <a:schemeClr val="accent2"/>
                </a:solidFill>
                <a:latin typeface="IBM Plex Sans Light"/>
              </a:rPr>
              <a:t>Second level</a:t>
            </a:r>
            <a:endParaRPr b="0" lang="en-US" sz="3600" spc="-1" strike="noStrike">
              <a:solidFill>
                <a:schemeClr val="dk1"/>
              </a:solidFill>
              <a:latin typeface="IBM Plex Sans Light"/>
            </a:endParaRPr>
          </a:p>
          <a:p>
            <a:pPr marL="537480" indent="0" defTabSz="2438280">
              <a:lnSpc>
                <a:spcPct val="100000"/>
              </a:lnSpc>
              <a:buNone/>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marL="1159920" indent="0" defTabSz="2438280">
              <a:lnSpc>
                <a:spcPct val="100000"/>
              </a:lnSpc>
              <a:buNone/>
              <a:tabLst>
                <a:tab algn="l" pos="0"/>
              </a:tabLst>
            </a:pPr>
            <a:r>
              <a:rPr b="0" lang="en-US" sz="3600" spc="-1" strike="noStrike">
                <a:solidFill>
                  <a:schemeClr val="dk1"/>
                </a:solidFill>
                <a:latin typeface="IBM Plex Sans Light"/>
              </a:rPr>
              <a:t>Fourth level</a:t>
            </a:r>
            <a:endParaRPr b="0" lang="en-US" sz="3600" spc="-1" strike="noStrike">
              <a:solidFill>
                <a:schemeClr val="dk1"/>
              </a:solidFill>
              <a:latin typeface="IBM Plex Sans Light"/>
            </a:endParaRPr>
          </a:p>
          <a:p>
            <a:pPr marL="1684800" indent="0" defTabSz="2438280">
              <a:lnSpc>
                <a:spcPct val="110000"/>
              </a:lnSpc>
              <a:spcBef>
                <a:spcPts val="2900"/>
              </a:spcBef>
              <a:buNone/>
              <a:tabLst>
                <a:tab algn="l" pos="0"/>
              </a:tabLst>
            </a:pPr>
            <a:r>
              <a:rPr b="0" lang="en-US" sz="3600" spc="-1" strike="noStrike">
                <a:solidFill>
                  <a:srgbClr val="000000"/>
                </a:solidFill>
                <a:latin typeface="IBM Plex Sans Light"/>
              </a:rPr>
              <a:t>Fifth level</a:t>
            </a:r>
            <a:endParaRPr b="0" lang="en-US" sz="3600" spc="-1" strike="noStrike">
              <a:solidFill>
                <a:schemeClr val="dk1"/>
              </a:solidFill>
              <a:latin typeface="IBM Plex Sans Light"/>
            </a:endParaRPr>
          </a:p>
        </p:txBody>
      </p:sp>
      <p:sp>
        <p:nvSpPr>
          <p:cNvPr id="302" name="PlaceHolder 4"/>
          <p:cNvSpPr>
            <a:spLocks noGrp="1"/>
          </p:cNvSpPr>
          <p:nvPr>
            <p:ph type="ftr" idx="70"/>
          </p:nvPr>
        </p:nvSpPr>
        <p:spPr>
          <a:xfrm>
            <a:off x="568440" y="12804120"/>
            <a:ext cx="4955760" cy="380520"/>
          </a:xfrm>
          <a:prstGeom prst="rect">
            <a:avLst/>
          </a:prstGeom>
          <a:noFill/>
          <a:ln w="0">
            <a:noFill/>
          </a:ln>
        </p:spPr>
        <p:txBody>
          <a:bodyPr lIns="0" rIns="0" tIns="0" bIns="0" anchor="b">
            <a:noAutofit/>
          </a:bodyPr>
          <a:lstStyle>
            <a:lvl1pPr indent="0" defTabSz="1829520">
              <a:lnSpc>
                <a:spcPct val="100000"/>
              </a:lnSpc>
              <a:buNone/>
              <a:defRPr b="0" lang="en-US" sz="1600" spc="-1" strike="noStrike">
                <a:solidFill>
                  <a:schemeClr val="dk1"/>
                </a:solidFill>
                <a:latin typeface="IBM Plex Sans Light"/>
              </a:defRPr>
            </a:lvl1pPr>
          </a:lstStyle>
          <a:p>
            <a:pPr indent="0" defTabSz="1829520">
              <a:lnSpc>
                <a:spcPct val="100000"/>
              </a:lnSpc>
              <a:buNone/>
            </a:pPr>
            <a:r>
              <a:rPr b="0" lang="en-US" sz="1600" spc="-1" strike="noStrike">
                <a:solidFill>
                  <a:schemeClr val="dk1"/>
                </a:solidFill>
                <a:latin typeface="IBM Plex Sans Light"/>
              </a:rPr>
              <a:t>&lt;footer&gt;</a:t>
            </a:r>
            <a:endParaRPr b="0" lang="en-US" sz="1600" spc="-1" strike="noStrike">
              <a:solidFill>
                <a:srgbClr val="000000"/>
              </a:solidFill>
              <a:latin typeface="Times New Roman"/>
            </a:endParaRPr>
          </a:p>
        </p:txBody>
      </p:sp>
      <p:sp>
        <p:nvSpPr>
          <p:cNvPr id="303" name="PlaceHolder 5"/>
          <p:cNvSpPr>
            <a:spLocks noGrp="1"/>
          </p:cNvSpPr>
          <p:nvPr>
            <p:ph type="sldNum" idx="71"/>
          </p:nvPr>
        </p:nvSpPr>
        <p:spPr>
          <a:xfrm>
            <a:off x="23541480" y="12939120"/>
            <a:ext cx="270720" cy="245880"/>
          </a:xfrm>
          <a:prstGeom prst="rect">
            <a:avLst/>
          </a:prstGeom>
          <a:noFill/>
          <a:ln w="12600">
            <a:noFill/>
          </a:ln>
        </p:spPr>
        <p:txBody>
          <a:bodyPr lIns="0" rIns="0" tIns="0" bIns="0" anchor="b">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D45D5E32-FEE8-47F8-AD3B-5115DE6B30A8}"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PlaceHolder 1"/>
          <p:cNvSpPr>
            <a:spLocks noGrp="1"/>
          </p:cNvSpPr>
          <p:nvPr>
            <p:ph type="title"/>
          </p:nvPr>
        </p:nvSpPr>
        <p:spPr>
          <a:xfrm>
            <a:off x="1676520" y="730080"/>
            <a:ext cx="21033720" cy="2650680"/>
          </a:xfrm>
          <a:prstGeom prst="rect">
            <a:avLst/>
          </a:prstGeom>
          <a:noFill/>
          <a:ln w="12600">
            <a:noFill/>
          </a:ln>
        </p:spPr>
        <p:txBody>
          <a:bodyPr lIns="91440" rIns="91440" tIns="45720" bIns="45720" anchor="ctr">
            <a:normAutofit/>
          </a:bodyPr>
          <a:p>
            <a:pPr indent="0">
              <a:buNone/>
            </a:pPr>
            <a:r>
              <a:rPr b="0" lang="en-US" sz="6400" spc="-1" strike="noStrike">
                <a:solidFill>
                  <a:schemeClr val="dk1"/>
                </a:solidFill>
                <a:latin typeface="IBM Plex Sans Light"/>
              </a:rPr>
              <a:t>Click to edit the title text format</a:t>
            </a:r>
            <a:endParaRPr b="0" lang="en-US" sz="6400" spc="-1" strike="noStrike">
              <a:solidFill>
                <a:schemeClr val="dk1"/>
              </a:solidFill>
              <a:latin typeface="IBM Plex Sans Light"/>
            </a:endParaRPr>
          </a:p>
        </p:txBody>
      </p:sp>
      <p:sp>
        <p:nvSpPr>
          <p:cNvPr id="305" name="PlaceHolder 2"/>
          <p:cNvSpPr>
            <a:spLocks noGrp="1"/>
          </p:cNvSpPr>
          <p:nvPr>
            <p:ph type="body"/>
          </p:nvPr>
        </p:nvSpPr>
        <p:spPr>
          <a:xfrm>
            <a:off x="1676520" y="3651120"/>
            <a:ext cx="10364040" cy="8702280"/>
          </a:xfrm>
          <a:prstGeom prst="rect">
            <a:avLst/>
          </a:prstGeom>
          <a:noFill/>
          <a:ln w="1260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Fifth Outline Level</a:t>
            </a:r>
            <a:endParaRPr b="0" lang="en-US" sz="36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Sixth Outline Level</a:t>
            </a:r>
            <a:endParaRPr b="0" lang="en-US" sz="36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Seventh Outline Level</a:t>
            </a:r>
            <a:endParaRPr b="0" lang="en-US" sz="3600" spc="-1" strike="noStrike">
              <a:solidFill>
                <a:srgbClr val="000000"/>
              </a:solidFill>
              <a:latin typeface="IBM Plex Sans Light"/>
            </a:endParaRPr>
          </a:p>
        </p:txBody>
      </p:sp>
      <p:sp>
        <p:nvSpPr>
          <p:cNvPr id="306" name="PlaceHolder 3"/>
          <p:cNvSpPr>
            <a:spLocks noGrp="1"/>
          </p:cNvSpPr>
          <p:nvPr>
            <p:ph type="body"/>
          </p:nvPr>
        </p:nvSpPr>
        <p:spPr>
          <a:xfrm>
            <a:off x="12345840" y="3651120"/>
            <a:ext cx="10364040" cy="8702280"/>
          </a:xfrm>
          <a:prstGeom prst="rect">
            <a:avLst/>
          </a:prstGeom>
          <a:noFill/>
          <a:ln w="1260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Fifth Outline Level</a:t>
            </a:r>
            <a:endParaRPr b="0" lang="en-US" sz="36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Sixth Outline Level</a:t>
            </a:r>
            <a:endParaRPr b="0" lang="en-US" sz="36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3600" spc="-1" strike="noStrike">
                <a:solidFill>
                  <a:srgbClr val="000000"/>
                </a:solidFill>
                <a:latin typeface="IBM Plex Sans Light"/>
              </a:rPr>
              <a:t>Seventh Outline Level</a:t>
            </a:r>
            <a:endParaRPr b="0" lang="en-US" sz="3600" spc="-1" strike="noStrike">
              <a:solidFill>
                <a:srgbClr val="000000"/>
              </a:solidFill>
              <a:latin typeface="IBM Plex Sans Light"/>
            </a:endParaRPr>
          </a:p>
        </p:txBody>
      </p:sp>
      <p:sp>
        <p:nvSpPr>
          <p:cNvPr id="307" name="PlaceHolder 4"/>
          <p:cNvSpPr>
            <a:spLocks noGrp="1"/>
          </p:cNvSpPr>
          <p:nvPr>
            <p:ph type="dt" idx="72"/>
          </p:nvPr>
        </p:nvSpPr>
        <p:spPr>
          <a:xfrm>
            <a:off x="1676520" y="12712680"/>
            <a:ext cx="5486760" cy="729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08" name="PlaceHolder 5"/>
          <p:cNvSpPr>
            <a:spLocks noGrp="1"/>
          </p:cNvSpPr>
          <p:nvPr>
            <p:ph type="ftr" idx="73"/>
          </p:nvPr>
        </p:nvSpPr>
        <p:spPr>
          <a:xfrm>
            <a:off x="8078400" y="12712680"/>
            <a:ext cx="8230320" cy="72972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9" name="PlaceHolder 6"/>
          <p:cNvSpPr>
            <a:spLocks noGrp="1"/>
          </p:cNvSpPr>
          <p:nvPr>
            <p:ph type="sldNum" idx="74"/>
          </p:nvPr>
        </p:nvSpPr>
        <p:spPr>
          <a:xfrm>
            <a:off x="17223480" y="12712680"/>
            <a:ext cx="5486760" cy="729720"/>
          </a:xfrm>
          <a:prstGeom prst="rect">
            <a:avLst/>
          </a:prstGeom>
          <a:noFill/>
          <a:ln w="12600">
            <a:noFill/>
          </a:ln>
        </p:spPr>
        <p:txBody>
          <a:bodyPr lIns="91440" rIns="91440" tIns="45720" bIns="45720" anchor="ctr">
            <a:noAutofit/>
          </a:bodyPr>
          <a:lstStyle>
            <a:lvl1pPr indent="0" algn="r" defTabSz="1829520">
              <a:lnSpc>
                <a:spcPct val="100000"/>
              </a:lnSpc>
              <a:buNone/>
              <a:tabLst>
                <a:tab algn="l" pos="0"/>
              </a:tabLst>
              <a:defRPr b="0" lang="en-FR" sz="2400" spc="-1" strike="noStrike">
                <a:solidFill>
                  <a:schemeClr val="dk1"/>
                </a:solidFill>
                <a:latin typeface="Calibri"/>
                <a:ea typeface="Calibri"/>
              </a:defRPr>
            </a:lvl1pPr>
          </a:lstStyle>
          <a:p>
            <a:pPr indent="0" algn="r" defTabSz="1829520">
              <a:lnSpc>
                <a:spcPct val="100000"/>
              </a:lnSpc>
              <a:buNone/>
              <a:tabLst>
                <a:tab algn="l" pos="0"/>
              </a:tabLst>
            </a:pPr>
            <a:fld id="{A4316267-8BB3-4379-891D-049ECA5FFB7D}" type="slidenum">
              <a:rPr b="0" lang="en-FR" sz="2400" spc="-1" strike="noStrike">
                <a:solidFill>
                  <a:schemeClr val="dk1"/>
                </a:solidFill>
                <a:latin typeface="Calibri"/>
                <a:ea typeface="Calibri"/>
              </a:rPr>
              <a:t>&lt;number&gt;</a:t>
            </a:fld>
            <a:endParaRPr b="0" lang="en-US" sz="2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1676520" y="730080"/>
            <a:ext cx="21033720" cy="2650680"/>
          </a:xfrm>
          <a:prstGeom prst="rect">
            <a:avLst/>
          </a:prstGeom>
          <a:noFill/>
          <a:ln w="12600">
            <a:noFill/>
          </a:ln>
        </p:spPr>
        <p:txBody>
          <a:bodyPr lIns="91440" rIns="91440" tIns="45720" bIns="45720" anchor="ctr">
            <a:normAutofit/>
          </a:bodyPr>
          <a:p>
            <a:pPr indent="0">
              <a:buNone/>
            </a:pPr>
            <a:r>
              <a:rPr b="0" lang="en-US" sz="6400" spc="-1" strike="noStrike">
                <a:solidFill>
                  <a:schemeClr val="dk1"/>
                </a:solidFill>
                <a:latin typeface="IBM Plex Sans Light"/>
              </a:rPr>
              <a:t>Click to edit the title text format</a:t>
            </a:r>
            <a:endParaRPr b="0" lang="en-US" sz="6400" spc="-1" strike="noStrike">
              <a:solidFill>
                <a:schemeClr val="dk1"/>
              </a:solidFill>
              <a:latin typeface="IBM Plex Sans Light"/>
            </a:endParaRPr>
          </a:p>
        </p:txBody>
      </p:sp>
      <p:sp>
        <p:nvSpPr>
          <p:cNvPr id="314" name="PlaceHolder 2"/>
          <p:cNvSpPr>
            <a:spLocks noGrp="1"/>
          </p:cNvSpPr>
          <p:nvPr>
            <p:ph type="dt" idx="75"/>
          </p:nvPr>
        </p:nvSpPr>
        <p:spPr>
          <a:xfrm>
            <a:off x="1676520" y="12712680"/>
            <a:ext cx="5486760" cy="729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15" name="PlaceHolder 3"/>
          <p:cNvSpPr>
            <a:spLocks noGrp="1"/>
          </p:cNvSpPr>
          <p:nvPr>
            <p:ph type="ftr" idx="76"/>
          </p:nvPr>
        </p:nvSpPr>
        <p:spPr>
          <a:xfrm>
            <a:off x="8078400" y="12712680"/>
            <a:ext cx="8230320" cy="72972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6" name="PlaceHolder 4"/>
          <p:cNvSpPr>
            <a:spLocks noGrp="1"/>
          </p:cNvSpPr>
          <p:nvPr>
            <p:ph type="sldNum" idx="77"/>
          </p:nvPr>
        </p:nvSpPr>
        <p:spPr>
          <a:xfrm>
            <a:off x="17223480" y="12712680"/>
            <a:ext cx="5486760" cy="729720"/>
          </a:xfrm>
          <a:prstGeom prst="rect">
            <a:avLst/>
          </a:prstGeom>
          <a:noFill/>
          <a:ln w="12600">
            <a:noFill/>
          </a:ln>
        </p:spPr>
        <p:txBody>
          <a:bodyPr lIns="91440" rIns="91440" tIns="45720" bIns="45720" anchor="ctr">
            <a:noAutofit/>
          </a:bodyPr>
          <a:lstStyle>
            <a:lvl1pPr indent="0" algn="r" defTabSz="1829520">
              <a:lnSpc>
                <a:spcPct val="100000"/>
              </a:lnSpc>
              <a:buNone/>
              <a:tabLst>
                <a:tab algn="l" pos="0"/>
              </a:tabLst>
              <a:defRPr b="0" lang="en-FR" sz="2400" spc="-1" strike="noStrike">
                <a:solidFill>
                  <a:schemeClr val="dk1"/>
                </a:solidFill>
                <a:latin typeface="Calibri"/>
                <a:ea typeface="Calibri"/>
              </a:defRPr>
            </a:lvl1pPr>
          </a:lstStyle>
          <a:p>
            <a:pPr indent="0" algn="r" defTabSz="1829520">
              <a:lnSpc>
                <a:spcPct val="100000"/>
              </a:lnSpc>
              <a:buNone/>
              <a:tabLst>
                <a:tab algn="l" pos="0"/>
              </a:tabLst>
            </a:pPr>
            <a:fld id="{8126542B-B509-426C-8125-83828C953F67}" type="slidenum">
              <a:rPr b="0" lang="en-FR" sz="2400" spc="-1" strike="noStrike">
                <a:solidFill>
                  <a:schemeClr val="dk1"/>
                </a:solidFill>
                <a:latin typeface="Calibri"/>
                <a:ea typeface="Calibri"/>
              </a:rPr>
              <a:t>&lt;number&gt;</a:t>
            </a:fld>
            <a:endParaRPr b="0" lang="en-US" sz="2400" spc="-1" strike="noStrike">
              <a:solidFill>
                <a:srgbClr val="000000"/>
              </a:solidFill>
              <a:latin typeface="Times New Roman"/>
            </a:endParaRPr>
          </a:p>
        </p:txBody>
      </p:sp>
      <p:sp>
        <p:nvSpPr>
          <p:cNvPr id="317" name="PlaceHolder 5"/>
          <p:cNvSpPr>
            <a:spLocks noGrp="1"/>
          </p:cNvSpPr>
          <p:nvPr>
            <p:ph type="body"/>
          </p:nvPr>
        </p:nvSpPr>
        <p:spPr>
          <a:xfrm>
            <a:off x="1219320" y="3209400"/>
            <a:ext cx="2194776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Fifth Outline Level</a:t>
            </a:r>
            <a:endParaRPr b="0" lang="en-US" sz="20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Sixth Outline Level</a:t>
            </a:r>
            <a:endParaRPr b="0" lang="en-US" sz="20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Seventh Outline Level</a:t>
            </a:r>
            <a:endParaRPr b="0" lang="en-US" sz="20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9" name="PlaceHolder 1"/>
          <p:cNvSpPr>
            <a:spLocks noGrp="1"/>
          </p:cNvSpPr>
          <p:nvPr>
            <p:ph type="body"/>
          </p:nvPr>
        </p:nvSpPr>
        <p:spPr>
          <a:xfrm>
            <a:off x="12763440" y="569880"/>
            <a:ext cx="11048760" cy="12574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320" name="PlaceHolder 2"/>
          <p:cNvSpPr>
            <a:spLocks noGrp="1"/>
          </p:cNvSpPr>
          <p:nvPr>
            <p:ph type="title"/>
          </p:nvPr>
        </p:nvSpPr>
        <p:spPr>
          <a:xfrm>
            <a:off x="576000" y="384120"/>
            <a:ext cx="10100880" cy="104788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1" name="PlaceHolder 1"/>
          <p:cNvSpPr>
            <a:spLocks noGrp="1"/>
          </p:cNvSpPr>
          <p:nvPr>
            <p:ph type="title"/>
          </p:nvPr>
        </p:nvSpPr>
        <p:spPr>
          <a:xfrm>
            <a:off x="642600" y="584280"/>
            <a:ext cx="23167440" cy="10530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1">
                    <a:lumMod val="85000"/>
                    <a:lumOff val="15000"/>
                  </a:schemeClr>
                </a:solidFill>
                <a:latin typeface="IBM Plex Sans Light"/>
                <a:ea typeface="IBM Plex Sans Light"/>
              </a:rPr>
              <a:t>Click to edit Master title style</a:t>
            </a:r>
            <a:endParaRPr b="0" lang="en-US" sz="64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PlaceHolder 1"/>
          <p:cNvSpPr>
            <a:spLocks noGrp="1"/>
          </p:cNvSpPr>
          <p:nvPr>
            <p:ph type="title"/>
          </p:nvPr>
        </p:nvSpPr>
        <p:spPr>
          <a:xfrm>
            <a:off x="576000" y="576000"/>
            <a:ext cx="4949640" cy="1525320"/>
          </a:xfrm>
          <a:prstGeom prst="rect">
            <a:avLst/>
          </a:prstGeom>
          <a:noFill/>
          <a:ln w="12600">
            <a:noFill/>
          </a:ln>
        </p:spPr>
        <p:txBody>
          <a:bodyPr lIns="0" rIns="0" tIns="0" bIns="0" anchor="t">
            <a:noAutofit/>
          </a:bodyPr>
          <a:p>
            <a:pPr indent="0" defTabSz="2438280">
              <a:lnSpc>
                <a:spcPct val="110000"/>
              </a:lnSpc>
              <a:buNone/>
              <a:tabLst>
                <a:tab algn="l" pos="0"/>
              </a:tabLst>
            </a:pPr>
            <a:r>
              <a:rPr b="0" lang="en-US" sz="2800" spc="-1" strike="noStrike">
                <a:solidFill>
                  <a:schemeClr val="dk2"/>
                </a:solidFill>
                <a:latin typeface="IBM Plex Sans Light"/>
              </a:rPr>
              <a:t>Click to edit Master title style</a:t>
            </a:r>
            <a:endParaRPr b="0" lang="en-US" sz="2800" spc="-1" strike="noStrike">
              <a:solidFill>
                <a:schemeClr val="dk1"/>
              </a:solidFill>
              <a:latin typeface="IBM Plex Sans Light"/>
            </a:endParaRPr>
          </a:p>
        </p:txBody>
      </p:sp>
      <p:sp>
        <p:nvSpPr>
          <p:cNvPr id="323" name="PlaceHolder 2"/>
          <p:cNvSpPr>
            <a:spLocks noGrp="1"/>
          </p:cNvSpPr>
          <p:nvPr>
            <p:ph type="body"/>
          </p:nvPr>
        </p:nvSpPr>
        <p:spPr>
          <a:xfrm>
            <a:off x="576000" y="3429000"/>
            <a:ext cx="4955760" cy="8572320"/>
          </a:xfrm>
          <a:prstGeom prst="rect">
            <a:avLst/>
          </a:prstGeom>
          <a:noFill/>
          <a:ln w="12600">
            <a:noFill/>
          </a:ln>
        </p:spPr>
        <p:txBody>
          <a:bodyPr lIns="0" rIns="0" tIns="0" bIns="0" anchor="t">
            <a:noAutofit/>
          </a:bodyPr>
          <a:p>
            <a:pPr indent="0" defTabSz="2438280">
              <a:lnSpc>
                <a:spcPct val="11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25596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51192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76824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
        <p:nvSpPr>
          <p:cNvPr id="324" name="PlaceHolder 3"/>
          <p:cNvSpPr>
            <a:spLocks noGrp="1"/>
          </p:cNvSpPr>
          <p:nvPr>
            <p:ph type="body"/>
          </p:nvPr>
        </p:nvSpPr>
        <p:spPr>
          <a:xfrm>
            <a:off x="6667560" y="3429000"/>
            <a:ext cx="4951080" cy="8572320"/>
          </a:xfrm>
          <a:prstGeom prst="rect">
            <a:avLst/>
          </a:prstGeom>
          <a:noFill/>
          <a:ln w="12600">
            <a:noFill/>
          </a:ln>
        </p:spPr>
        <p:txBody>
          <a:bodyPr lIns="0" rIns="0" tIns="0" bIns="0" anchor="t">
            <a:noAutofit/>
          </a:bodyPr>
          <a:p>
            <a:pPr indent="0" defTabSz="2438280">
              <a:lnSpc>
                <a:spcPct val="110000"/>
              </a:lnSpc>
              <a:buNone/>
              <a:tabLst>
                <a:tab algn="l" pos="0"/>
              </a:tabLst>
            </a:pPr>
            <a:r>
              <a:rPr b="0" lang="en-US" sz="2800" spc="-1" strike="noStrike">
                <a:solidFill>
                  <a:schemeClr val="dk1"/>
                </a:solidFill>
                <a:latin typeface="IBM Plex Sans Light"/>
              </a:rPr>
              <a:t>Click to edit Master text styles</a:t>
            </a:r>
            <a:endParaRPr b="0" lang="en-US" sz="2800" spc="-1" strike="noStrike">
              <a:solidFill>
                <a:schemeClr val="dk1"/>
              </a:solidFill>
              <a:latin typeface="IBM Plex Sans Light"/>
            </a:endParaRPr>
          </a:p>
          <a:p>
            <a:pPr lvl="1" marL="25596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Second level</a:t>
            </a:r>
            <a:endParaRPr b="0" lang="en-US" sz="2800" spc="-1" strike="noStrike">
              <a:solidFill>
                <a:schemeClr val="dk1"/>
              </a:solidFill>
              <a:latin typeface="IBM Plex Sans Light"/>
            </a:endParaRPr>
          </a:p>
          <a:p>
            <a:pPr lvl="2" marL="51192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Third level</a:t>
            </a:r>
            <a:endParaRPr b="0" lang="en-US" sz="2800" spc="-1" strike="noStrike">
              <a:solidFill>
                <a:schemeClr val="dk1"/>
              </a:solidFill>
              <a:latin typeface="IBM Plex Sans Light"/>
            </a:endParaRPr>
          </a:p>
          <a:p>
            <a:pPr lvl="3" marL="768240" indent="-255960" defTabSz="2438280">
              <a:lnSpc>
                <a:spcPct val="110000"/>
              </a:lnSpc>
              <a:buClr>
                <a:srgbClr val="000000"/>
              </a:buClr>
              <a:buFont typeface="Arial"/>
              <a:buChar char="•"/>
              <a:tabLst>
                <a:tab algn="l" pos="0"/>
              </a:tabLst>
            </a:pPr>
            <a:r>
              <a:rPr b="0" lang="en-US" sz="2800" spc="-1" strike="noStrike">
                <a:solidFill>
                  <a:schemeClr val="dk1"/>
                </a:solidFill>
                <a:latin typeface="IBM Plex Sans Light"/>
              </a:rPr>
              <a:t>Fourth level</a:t>
            </a:r>
            <a:endParaRPr b="0" lang="en-US" sz="2800" spc="-1" strike="noStrike">
              <a:solidFill>
                <a:srgbClr val="000000"/>
              </a:solidFill>
              <a:latin typeface="IBM Plex Sans Light"/>
            </a:endParaRPr>
          </a:p>
        </p:txBody>
      </p:sp>
      <p:sp>
        <p:nvSpPr>
          <p:cNvPr id="325" name="PlaceHolder 4"/>
          <p:cNvSpPr>
            <a:spLocks noGrp="1"/>
          </p:cNvSpPr>
          <p:nvPr>
            <p:ph type="ftr" idx="78"/>
          </p:nvPr>
        </p:nvSpPr>
        <p:spPr>
          <a:xfrm>
            <a:off x="568440" y="12804120"/>
            <a:ext cx="4955760" cy="380520"/>
          </a:xfrm>
          <a:prstGeom prst="rect">
            <a:avLst/>
          </a:prstGeom>
          <a:noFill/>
          <a:ln w="0">
            <a:noFill/>
          </a:ln>
        </p:spPr>
        <p:txBody>
          <a:bodyPr lIns="0" rIns="0" tIns="0" bIns="0" anchor="b">
            <a:noAutofit/>
          </a:bodyPr>
          <a:lstStyle>
            <a:lvl1pPr indent="0" defTabSz="1829520">
              <a:lnSpc>
                <a:spcPct val="100000"/>
              </a:lnSpc>
              <a:buNone/>
              <a:defRPr b="0" lang="en-US" sz="1600" spc="-1" strike="noStrike">
                <a:solidFill>
                  <a:schemeClr val="dk1"/>
                </a:solidFill>
                <a:latin typeface="IBM Plex Sans Light"/>
              </a:defRPr>
            </a:lvl1pPr>
          </a:lstStyle>
          <a:p>
            <a:pPr indent="0" defTabSz="1829520">
              <a:lnSpc>
                <a:spcPct val="100000"/>
              </a:lnSpc>
              <a:buNone/>
            </a:pPr>
            <a:r>
              <a:rPr b="0" lang="en-US" sz="1600" spc="-1" strike="noStrike">
                <a:solidFill>
                  <a:schemeClr val="dk1"/>
                </a:solidFill>
                <a:latin typeface="IBM Plex Sans Light"/>
              </a:rPr>
              <a:t>&lt;footer&gt;</a:t>
            </a:r>
            <a:endParaRPr b="0" lang="en-US" sz="1600" spc="-1" strike="noStrike">
              <a:solidFill>
                <a:srgbClr val="000000"/>
              </a:solidFill>
              <a:latin typeface="Times New Roman"/>
            </a:endParaRPr>
          </a:p>
        </p:txBody>
      </p:sp>
      <p:sp>
        <p:nvSpPr>
          <p:cNvPr id="326" name="PlaceHolder 5"/>
          <p:cNvSpPr>
            <a:spLocks noGrp="1"/>
          </p:cNvSpPr>
          <p:nvPr>
            <p:ph type="body"/>
          </p:nvPr>
        </p:nvSpPr>
        <p:spPr>
          <a:xfrm>
            <a:off x="12763440" y="569880"/>
            <a:ext cx="11048760" cy="12574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560880" y="536400"/>
            <a:ext cx="11046960" cy="114519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328" name="PlaceHolder 2"/>
          <p:cNvSpPr>
            <a:spLocks noGrp="1"/>
          </p:cNvSpPr>
          <p:nvPr>
            <p:ph type="body"/>
          </p:nvPr>
        </p:nvSpPr>
        <p:spPr>
          <a:xfrm>
            <a:off x="12193560" y="0"/>
            <a:ext cx="12193200" cy="13715640"/>
          </a:xfrm>
          <a:prstGeom prst="rect">
            <a:avLst/>
          </a:prstGeom>
          <a:noFill/>
          <a:ln w="0">
            <a:noFill/>
          </a:ln>
        </p:spPr>
        <p:txBody>
          <a:bodyPr lIns="91440" rIns="91440" tIns="91440" bIns="91440" anchor="t">
            <a:noAutofit/>
          </a:bodyPr>
          <a:p>
            <a:pPr indent="0" defTabSz="1829520">
              <a:lnSpc>
                <a:spcPct val="100000"/>
              </a:lnSpc>
              <a:buNone/>
            </a:pPr>
            <a:r>
              <a:rPr b="0" lang="en-US" sz="3600" spc="-1" strike="noStrike">
                <a:solidFill>
                  <a:schemeClr val="dk1"/>
                </a:solidFill>
                <a:latin typeface="IBM Plex Sans Light"/>
              </a:rPr>
              <a:t>Click icon to add picture</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9" name="PlaceHolder 1"/>
          <p:cNvSpPr>
            <a:spLocks noGrp="1"/>
          </p:cNvSpPr>
          <p:nvPr>
            <p:ph type="title"/>
          </p:nvPr>
        </p:nvSpPr>
        <p:spPr>
          <a:xfrm>
            <a:off x="576000" y="576000"/>
            <a:ext cx="23236200" cy="1526760"/>
          </a:xfrm>
          <a:prstGeom prst="rect">
            <a:avLst/>
          </a:prstGeom>
          <a:noFill/>
          <a:ln w="12600">
            <a:noFill/>
          </a:ln>
        </p:spPr>
        <p:txBody>
          <a:bodyPr lIns="0" rIns="0" tIns="0" bIns="0" anchor="t">
            <a:noAutofit/>
          </a:bodyPr>
          <a:p>
            <a:pPr indent="0" defTabSz="2438280">
              <a:lnSpc>
                <a:spcPct val="110000"/>
              </a:lnSpc>
              <a:buNone/>
              <a:tabLst>
                <a:tab algn="l" pos="0"/>
              </a:tabLst>
            </a:pPr>
            <a:r>
              <a:rPr b="0" lang="en-GB"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330" name="PlaceHolder 2"/>
          <p:cNvSpPr>
            <a:spLocks noGrp="1"/>
          </p:cNvSpPr>
          <p:nvPr>
            <p:ph type="ftr" idx="79"/>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600" spc="-1" strike="noStrike">
                <a:solidFill>
                  <a:schemeClr val="dk1"/>
                </a:solidFill>
                <a:latin typeface="IBM Plex Sans Light"/>
              </a:defRPr>
            </a:lvl1pPr>
          </a:lstStyle>
          <a:p>
            <a:pPr indent="0" algn="ctr">
              <a:buNone/>
            </a:pPr>
            <a:r>
              <a:rPr b="0" lang="en-US" sz="1600" spc="-1" strike="noStrike">
                <a:solidFill>
                  <a:schemeClr val="dk1"/>
                </a:solidFill>
                <a:latin typeface="IBM Plex Sans Light"/>
              </a:rPr>
              <a:t>&lt;footer&gt;</a:t>
            </a:r>
            <a:endParaRPr b="0" lang="en-US" sz="1600" spc="-1" strike="noStrike">
              <a:solidFill>
                <a:srgbClr val="000000"/>
              </a:solidFill>
              <a:latin typeface="Times New Roman"/>
            </a:endParaRPr>
          </a:p>
        </p:txBody>
      </p:sp>
      <p:sp>
        <p:nvSpPr>
          <p:cNvPr id="331" name="PlaceHolder 3"/>
          <p:cNvSpPr>
            <a:spLocks noGrp="1"/>
          </p:cNvSpPr>
          <p:nvPr>
            <p:ph type="sldNum" idx="80"/>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a:defRPr>
            </a:lvl1pPr>
          </a:lstStyle>
          <a:p>
            <a:pPr indent="0" algn="r" defTabSz="1829520">
              <a:lnSpc>
                <a:spcPct val="100000"/>
              </a:lnSpc>
              <a:buNone/>
            </a:pPr>
            <a:fld id="{2F041697-2462-4C3F-926E-2D731D59DE70}" type="slidenum">
              <a:rPr b="0" lang="en-US" sz="1600" spc="-1" strike="noStrike">
                <a:solidFill>
                  <a:schemeClr val="dk1"/>
                </a:solidFill>
                <a:latin typeface="IBM Plex Sans"/>
              </a:rPr>
              <a:t>&lt;number&gt;</a:t>
            </a:fld>
            <a:endParaRPr b="0" lang="en-US" sz="1600" spc="-1" strike="noStrike">
              <a:solidFill>
                <a:srgbClr val="000000"/>
              </a:solidFill>
              <a:latin typeface="Times New Roman"/>
            </a:endParaRPr>
          </a:p>
        </p:txBody>
      </p:sp>
      <p:sp>
        <p:nvSpPr>
          <p:cNvPr id="332" name="PlaceHolder 4"/>
          <p:cNvSpPr>
            <a:spLocks noGrp="1"/>
          </p:cNvSpPr>
          <p:nvPr>
            <p:ph type="body"/>
          </p:nvPr>
        </p:nvSpPr>
        <p:spPr>
          <a:xfrm>
            <a:off x="1219320" y="3209400"/>
            <a:ext cx="2194776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Fifth Outline Level</a:t>
            </a:r>
            <a:endParaRPr b="0" lang="en-US" sz="20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Sixth Outline Level</a:t>
            </a:r>
            <a:endParaRPr b="0" lang="en-US" sz="20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Seventh Outline Level</a:t>
            </a:r>
            <a:endParaRPr b="0" lang="en-US" sz="20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 name="PlaceHolder 1"/>
          <p:cNvSpPr>
            <a:spLocks noGrp="1"/>
          </p:cNvSpPr>
          <p:nvPr>
            <p:ph type="body"/>
          </p:nvPr>
        </p:nvSpPr>
        <p:spPr>
          <a:xfrm>
            <a:off x="12768120" y="385200"/>
            <a:ext cx="4949640" cy="1906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19" name="PlaceHolder 2"/>
          <p:cNvSpPr>
            <a:spLocks noGrp="1"/>
          </p:cNvSpPr>
          <p:nvPr>
            <p:ph type="body"/>
          </p:nvPr>
        </p:nvSpPr>
        <p:spPr>
          <a:xfrm>
            <a:off x="18859680" y="385200"/>
            <a:ext cx="4949640" cy="19029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20" name="PlaceHolder 3"/>
          <p:cNvSpPr>
            <a:spLocks noGrp="1"/>
          </p:cNvSpPr>
          <p:nvPr>
            <p:ph type="body"/>
          </p:nvPr>
        </p:nvSpPr>
        <p:spPr>
          <a:xfrm>
            <a:off x="6667560" y="385200"/>
            <a:ext cx="4951080" cy="19076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21" name="PlaceHolder 4"/>
          <p:cNvSpPr>
            <a:spLocks noGrp="1"/>
          </p:cNvSpPr>
          <p:nvPr>
            <p:ph type="title"/>
          </p:nvPr>
        </p:nvSpPr>
        <p:spPr>
          <a:xfrm>
            <a:off x="576000" y="385200"/>
            <a:ext cx="494964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22" name="PlaceHolder 5"/>
          <p:cNvSpPr>
            <a:spLocks noGrp="1"/>
          </p:cNvSpPr>
          <p:nvPr>
            <p:ph type="body"/>
          </p:nvPr>
        </p:nvSpPr>
        <p:spPr>
          <a:xfrm>
            <a:off x="6667560" y="12042720"/>
            <a:ext cx="4951080" cy="1142640"/>
          </a:xfrm>
          <a:prstGeom prst="rect">
            <a:avLst/>
          </a:prstGeom>
          <a:noFill/>
          <a:ln w="12600">
            <a:noFill/>
          </a:ln>
        </p:spPr>
        <p:txBody>
          <a:bodyPr lIns="0" rIns="0" tIns="0" bIns="0" anchor="b">
            <a:noAutofit/>
          </a:bodyPr>
          <a:p>
            <a:pPr indent="0" defTabSz="2438280">
              <a:lnSpc>
                <a:spcPct val="100000"/>
              </a:lnSpc>
              <a:buNone/>
              <a:tabLst>
                <a:tab algn="l" pos="0"/>
              </a:tabLst>
            </a:pPr>
            <a:r>
              <a:rPr b="0" lang="en-US" sz="1600" spc="-1" strike="noStrike">
                <a:solidFill>
                  <a:schemeClr val="dk1"/>
                </a:solidFill>
                <a:latin typeface="IBM Plex Sans Light"/>
              </a:rPr>
              <a:t>Click to edit Master text styles</a:t>
            </a:r>
            <a:endParaRPr b="0" lang="en-US" sz="1600" spc="-1" strike="noStrike">
              <a:solidFill>
                <a:schemeClr val="dk1"/>
              </a:solidFill>
              <a:latin typeface="IBM Plex Sans Light"/>
            </a:endParaRPr>
          </a:p>
          <a:p>
            <a:pPr lvl="1" marL="146160" indent="-14616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Second level</a:t>
            </a:r>
            <a:endParaRPr b="0" lang="en-US" sz="1600" spc="-1" strike="noStrike">
              <a:solidFill>
                <a:schemeClr val="dk1"/>
              </a:solidFill>
              <a:latin typeface="IBM Plex Sans Light"/>
            </a:endParaRPr>
          </a:p>
          <a:p>
            <a:pPr lvl="2" marL="292680" indent="-14616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Third level</a:t>
            </a:r>
            <a:endParaRPr b="0" lang="en-US" sz="1600" spc="-1" strike="noStrike">
              <a:solidFill>
                <a:schemeClr val="dk1"/>
              </a:solidFill>
              <a:latin typeface="IBM Plex Sans Light"/>
            </a:endParaRPr>
          </a:p>
          <a:p>
            <a:pPr lvl="3" marL="438840" indent="-14616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Fourth level</a:t>
            </a:r>
            <a:endParaRPr b="0" lang="en-US" sz="1600" spc="-1" strike="noStrike">
              <a:solidFill>
                <a:srgbClr val="000000"/>
              </a:solidFill>
              <a:latin typeface="IBM Plex Sans Light"/>
            </a:endParaRPr>
          </a:p>
        </p:txBody>
      </p:sp>
      <p:sp>
        <p:nvSpPr>
          <p:cNvPr id="23" name="PlaceHolder 6"/>
          <p:cNvSpPr>
            <a:spLocks noGrp="1"/>
          </p:cNvSpPr>
          <p:nvPr>
            <p:ph type="body"/>
          </p:nvPr>
        </p:nvSpPr>
        <p:spPr>
          <a:xfrm>
            <a:off x="6667560" y="2333160"/>
            <a:ext cx="4951080" cy="96728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4" name="PlaceHolder 7"/>
          <p:cNvSpPr>
            <a:spLocks noGrp="1"/>
          </p:cNvSpPr>
          <p:nvPr>
            <p:ph type="body"/>
          </p:nvPr>
        </p:nvSpPr>
        <p:spPr>
          <a:xfrm>
            <a:off x="12763440" y="2333160"/>
            <a:ext cx="4952520" cy="96663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5" name="PlaceHolder 8"/>
          <p:cNvSpPr>
            <a:spLocks noGrp="1"/>
          </p:cNvSpPr>
          <p:nvPr>
            <p:ph type="body"/>
          </p:nvPr>
        </p:nvSpPr>
        <p:spPr>
          <a:xfrm>
            <a:off x="18859680" y="2333160"/>
            <a:ext cx="4952520" cy="96663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26" name="PlaceHolder 9"/>
          <p:cNvSpPr>
            <a:spLocks noGrp="1"/>
          </p:cNvSpPr>
          <p:nvPr>
            <p:ph type="sldNum" idx="7"/>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CEB5A397-025F-475A-9748-819CA2FA9864}"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27" name="PlaceHolder 10"/>
          <p:cNvSpPr>
            <a:spLocks noGrp="1"/>
          </p:cNvSpPr>
          <p:nvPr>
            <p:ph type="ftr" idx="8"/>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3048480" y="2244600"/>
            <a:ext cx="18290160" cy="4774680"/>
          </a:xfrm>
          <a:prstGeom prst="rect">
            <a:avLst/>
          </a:prstGeom>
          <a:noFill/>
          <a:ln w="12600">
            <a:noFill/>
          </a:ln>
        </p:spPr>
        <p:txBody>
          <a:bodyPr lIns="91440" rIns="91440" tIns="45720" bIns="45720" anchor="b">
            <a:normAutofit/>
          </a:bodyPr>
          <a:p>
            <a:pPr indent="0">
              <a:buNone/>
            </a:pPr>
            <a:r>
              <a:rPr b="0" lang="en-US" sz="12000" spc="-1" strike="noStrike">
                <a:solidFill>
                  <a:schemeClr val="dk1"/>
                </a:solidFill>
                <a:latin typeface="IBM Plex Sans Light"/>
              </a:rPr>
              <a:t>Click to edit the title text format</a:t>
            </a:r>
            <a:endParaRPr b="0" lang="en-US" sz="12000" spc="-1" strike="noStrike">
              <a:solidFill>
                <a:schemeClr val="dk1"/>
              </a:solidFill>
              <a:latin typeface="IBM Plex Sans Light"/>
            </a:endParaRPr>
          </a:p>
        </p:txBody>
      </p:sp>
      <p:sp>
        <p:nvSpPr>
          <p:cNvPr id="334" name="PlaceHolder 2"/>
          <p:cNvSpPr>
            <a:spLocks noGrp="1"/>
          </p:cNvSpPr>
          <p:nvPr>
            <p:ph type="dt" idx="81"/>
          </p:nvPr>
        </p:nvSpPr>
        <p:spPr>
          <a:xfrm>
            <a:off x="1676520" y="12712680"/>
            <a:ext cx="5486760" cy="729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35" name="PlaceHolder 3"/>
          <p:cNvSpPr>
            <a:spLocks noGrp="1"/>
          </p:cNvSpPr>
          <p:nvPr>
            <p:ph type="ftr" idx="82"/>
          </p:nvPr>
        </p:nvSpPr>
        <p:spPr>
          <a:xfrm>
            <a:off x="8078400" y="12712680"/>
            <a:ext cx="8230320" cy="72972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6" name="PlaceHolder 4"/>
          <p:cNvSpPr>
            <a:spLocks noGrp="1"/>
          </p:cNvSpPr>
          <p:nvPr>
            <p:ph type="sldNum" idx="83"/>
          </p:nvPr>
        </p:nvSpPr>
        <p:spPr>
          <a:xfrm>
            <a:off x="17223480" y="12712680"/>
            <a:ext cx="5486760" cy="729720"/>
          </a:xfrm>
          <a:prstGeom prst="rect">
            <a:avLst/>
          </a:prstGeom>
          <a:noFill/>
          <a:ln w="12600">
            <a:noFill/>
          </a:ln>
        </p:spPr>
        <p:txBody>
          <a:bodyPr lIns="91440" rIns="91440" tIns="45720" bIns="45720" anchor="ctr">
            <a:noAutofit/>
          </a:bodyPr>
          <a:lstStyle>
            <a:lvl1pPr indent="0" algn="r" defTabSz="1829520">
              <a:lnSpc>
                <a:spcPct val="100000"/>
              </a:lnSpc>
              <a:buNone/>
              <a:tabLst>
                <a:tab algn="l" pos="0"/>
              </a:tabLst>
              <a:defRPr b="0" lang="en-FR" sz="2400" spc="-1" strike="noStrike">
                <a:solidFill>
                  <a:schemeClr val="dk1"/>
                </a:solidFill>
                <a:latin typeface="Calibri"/>
                <a:ea typeface="Calibri"/>
              </a:defRPr>
            </a:lvl1pPr>
          </a:lstStyle>
          <a:p>
            <a:pPr indent="0" algn="r" defTabSz="1829520">
              <a:lnSpc>
                <a:spcPct val="100000"/>
              </a:lnSpc>
              <a:buNone/>
              <a:tabLst>
                <a:tab algn="l" pos="0"/>
              </a:tabLst>
            </a:pPr>
            <a:fld id="{616DF038-0671-4F26-B8CC-148A12C764FB}" type="slidenum">
              <a:rPr b="0" lang="en-FR" sz="2400" spc="-1" strike="noStrike">
                <a:solidFill>
                  <a:schemeClr val="dk1"/>
                </a:solidFill>
                <a:latin typeface="Calibri"/>
                <a:ea typeface="Calibri"/>
              </a:rPr>
              <a:t>&lt;number&gt;</a:t>
            </a:fld>
            <a:endParaRPr b="0" lang="en-US" sz="2400" spc="-1" strike="noStrike">
              <a:solidFill>
                <a:srgbClr val="000000"/>
              </a:solidFill>
              <a:latin typeface="Times New Roman"/>
            </a:endParaRPr>
          </a:p>
        </p:txBody>
      </p:sp>
      <p:sp>
        <p:nvSpPr>
          <p:cNvPr id="337" name="PlaceHolder 5"/>
          <p:cNvSpPr>
            <a:spLocks noGrp="1"/>
          </p:cNvSpPr>
          <p:nvPr>
            <p:ph type="body"/>
          </p:nvPr>
        </p:nvSpPr>
        <p:spPr>
          <a:xfrm>
            <a:off x="1219320" y="3209400"/>
            <a:ext cx="2194776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Fifth Outline Level</a:t>
            </a:r>
            <a:endParaRPr b="0" lang="en-US" sz="20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Sixth Outline Level</a:t>
            </a:r>
            <a:endParaRPr b="0" lang="en-US" sz="20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Seventh Outline Level</a:t>
            </a:r>
            <a:endParaRPr b="0" lang="en-US" sz="20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1663920" y="3419640"/>
            <a:ext cx="21033720" cy="5705280"/>
          </a:xfrm>
          <a:prstGeom prst="rect">
            <a:avLst/>
          </a:prstGeom>
          <a:noFill/>
          <a:ln w="12600">
            <a:noFill/>
          </a:ln>
        </p:spPr>
        <p:txBody>
          <a:bodyPr lIns="91440" rIns="91440" tIns="45720" bIns="45720" anchor="b">
            <a:normAutofit/>
          </a:bodyPr>
          <a:p>
            <a:pPr indent="0">
              <a:buNone/>
            </a:pPr>
            <a:r>
              <a:rPr b="0" lang="en-US" sz="12000" spc="-1" strike="noStrike">
                <a:solidFill>
                  <a:schemeClr val="dk1"/>
                </a:solidFill>
                <a:latin typeface="IBM Plex Sans Light"/>
              </a:rPr>
              <a:t>Click to edit the title text format</a:t>
            </a:r>
            <a:endParaRPr b="0" lang="en-US" sz="12000" spc="-1" strike="noStrike">
              <a:solidFill>
                <a:schemeClr val="dk1"/>
              </a:solidFill>
              <a:latin typeface="IBM Plex Sans Light"/>
            </a:endParaRPr>
          </a:p>
        </p:txBody>
      </p:sp>
      <p:sp>
        <p:nvSpPr>
          <p:cNvPr id="341" name="PlaceHolder 2"/>
          <p:cNvSpPr>
            <a:spLocks noGrp="1"/>
          </p:cNvSpPr>
          <p:nvPr>
            <p:ph type="body"/>
          </p:nvPr>
        </p:nvSpPr>
        <p:spPr>
          <a:xfrm>
            <a:off x="1663920" y="9178920"/>
            <a:ext cx="21033720" cy="2999880"/>
          </a:xfrm>
          <a:prstGeom prst="rect">
            <a:avLst/>
          </a:prstGeom>
          <a:noFill/>
          <a:ln w="12600">
            <a:noFill/>
          </a:ln>
        </p:spPr>
        <p:txBody>
          <a:bodyPr lIns="91440" rIns="91440" tIns="45720" bIns="45720" anchor="t">
            <a:normAutofit fontScale="46675"/>
          </a:bodyPr>
          <a:p>
            <a:pPr marL="432000" indent="-324000">
              <a:spcBef>
                <a:spcPts val="1417"/>
              </a:spcBef>
              <a:buClr>
                <a:srgbClr val="000000"/>
              </a:buClr>
              <a:buSzPct val="45000"/>
              <a:buFont typeface="Wingdings" charset="2"/>
              <a:buChar char=""/>
            </a:pPr>
            <a:r>
              <a:rPr b="0" lang="en-US" sz="4800" spc="-1" strike="noStrike">
                <a:solidFill>
                  <a:schemeClr val="dk1"/>
                </a:solidFill>
                <a:latin typeface="IBM Plex Sans Light"/>
              </a:rPr>
              <a:t>Click to edit the outline text format</a:t>
            </a:r>
            <a:endParaRPr b="0" lang="en-US" sz="48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4800" spc="-1" strike="noStrike">
                <a:solidFill>
                  <a:schemeClr val="dk1"/>
                </a:solidFill>
                <a:latin typeface="IBM Plex Sans Light"/>
              </a:rPr>
              <a:t>Second Outline Level</a:t>
            </a:r>
            <a:endParaRPr b="0" lang="en-US" sz="48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4800" spc="-1" strike="noStrike">
                <a:solidFill>
                  <a:schemeClr val="dk1"/>
                </a:solidFill>
                <a:latin typeface="IBM Plex Sans Light"/>
              </a:rPr>
              <a:t>Third Outline Level</a:t>
            </a:r>
            <a:endParaRPr b="0" lang="en-US" sz="48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4800" spc="-1" strike="noStrike">
                <a:solidFill>
                  <a:srgbClr val="000000"/>
                </a:solidFill>
                <a:latin typeface="IBM Plex Sans Light"/>
              </a:rPr>
              <a:t>Fourth Outline Level</a:t>
            </a:r>
            <a:endParaRPr b="0" lang="en-US" sz="48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4800" spc="-1" strike="noStrike">
                <a:solidFill>
                  <a:srgbClr val="000000"/>
                </a:solidFill>
                <a:latin typeface="IBM Plex Sans Light"/>
              </a:rPr>
              <a:t>Fifth Outline Level</a:t>
            </a:r>
            <a:endParaRPr b="0" lang="en-US" sz="48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4800" spc="-1" strike="noStrike">
                <a:solidFill>
                  <a:srgbClr val="000000"/>
                </a:solidFill>
                <a:latin typeface="IBM Plex Sans Light"/>
              </a:rPr>
              <a:t>Sixth Outline Level</a:t>
            </a:r>
            <a:endParaRPr b="0" lang="en-US" sz="48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4800" spc="-1" strike="noStrike">
                <a:solidFill>
                  <a:srgbClr val="000000"/>
                </a:solidFill>
                <a:latin typeface="IBM Plex Sans Light"/>
              </a:rPr>
              <a:t>Seventh Outline Level</a:t>
            </a:r>
            <a:endParaRPr b="0" lang="en-US" sz="4800" spc="-1" strike="noStrike">
              <a:solidFill>
                <a:srgbClr val="000000"/>
              </a:solidFill>
              <a:latin typeface="IBM Plex Sans Light"/>
            </a:endParaRPr>
          </a:p>
        </p:txBody>
      </p:sp>
      <p:sp>
        <p:nvSpPr>
          <p:cNvPr id="342" name="PlaceHolder 3"/>
          <p:cNvSpPr>
            <a:spLocks noGrp="1"/>
          </p:cNvSpPr>
          <p:nvPr>
            <p:ph type="dt" idx="84"/>
          </p:nvPr>
        </p:nvSpPr>
        <p:spPr>
          <a:xfrm>
            <a:off x="1676520" y="12712680"/>
            <a:ext cx="5486760" cy="729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43" name="PlaceHolder 4"/>
          <p:cNvSpPr>
            <a:spLocks noGrp="1"/>
          </p:cNvSpPr>
          <p:nvPr>
            <p:ph type="ftr" idx="85"/>
          </p:nvPr>
        </p:nvSpPr>
        <p:spPr>
          <a:xfrm>
            <a:off x="8078400" y="12712680"/>
            <a:ext cx="8230320" cy="72972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4" name="PlaceHolder 5"/>
          <p:cNvSpPr>
            <a:spLocks noGrp="1"/>
          </p:cNvSpPr>
          <p:nvPr>
            <p:ph type="sldNum" idx="86"/>
          </p:nvPr>
        </p:nvSpPr>
        <p:spPr>
          <a:xfrm>
            <a:off x="17223480" y="12712680"/>
            <a:ext cx="5486760" cy="729720"/>
          </a:xfrm>
          <a:prstGeom prst="rect">
            <a:avLst/>
          </a:prstGeom>
          <a:noFill/>
          <a:ln w="12600">
            <a:noFill/>
          </a:ln>
        </p:spPr>
        <p:txBody>
          <a:bodyPr lIns="91440" rIns="91440" tIns="45720" bIns="45720" anchor="ctr">
            <a:noAutofit/>
          </a:bodyPr>
          <a:lstStyle>
            <a:lvl1pPr indent="0" algn="r" defTabSz="1829520">
              <a:lnSpc>
                <a:spcPct val="100000"/>
              </a:lnSpc>
              <a:buNone/>
              <a:tabLst>
                <a:tab algn="l" pos="0"/>
              </a:tabLst>
              <a:defRPr b="0" lang="en-FR" sz="2400" spc="-1" strike="noStrike">
                <a:solidFill>
                  <a:schemeClr val="dk1"/>
                </a:solidFill>
                <a:latin typeface="Calibri"/>
                <a:ea typeface="Calibri"/>
              </a:defRPr>
            </a:lvl1pPr>
          </a:lstStyle>
          <a:p>
            <a:pPr indent="0" algn="r" defTabSz="1829520">
              <a:lnSpc>
                <a:spcPct val="100000"/>
              </a:lnSpc>
              <a:buNone/>
              <a:tabLst>
                <a:tab algn="l" pos="0"/>
              </a:tabLst>
            </a:pPr>
            <a:fld id="{D5DD0C56-2428-4E79-866E-E69CBD92BA07}" type="slidenum">
              <a:rPr b="0" lang="en-FR" sz="2400" spc="-1" strike="noStrike">
                <a:solidFill>
                  <a:schemeClr val="dk1"/>
                </a:solidFill>
                <a:latin typeface="Calibri"/>
                <a:ea typeface="Calibri"/>
              </a:rPr>
              <a:t>&lt;number&gt;</a:t>
            </a:fld>
            <a:endParaRPr b="0" lang="en-US" sz="2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PlaceHolder 1"/>
          <p:cNvSpPr>
            <a:spLocks noGrp="1"/>
          </p:cNvSpPr>
          <p:nvPr>
            <p:ph type="body"/>
          </p:nvPr>
        </p:nvSpPr>
        <p:spPr>
          <a:xfrm>
            <a:off x="12763440" y="569880"/>
            <a:ext cx="11048760" cy="12574080"/>
          </a:xfrm>
          <a:prstGeom prst="rect">
            <a:avLst/>
          </a:prstGeom>
          <a:solidFill>
            <a:srgbClr val="e0e0e0"/>
          </a:solidFill>
          <a:ln w="0">
            <a:noFill/>
          </a:ln>
        </p:spPr>
        <p:txBody>
          <a:bodyPr lIns="90000" rIns="90000" tIns="45000" bIns="45000" anchor="ctr">
            <a:noAutofit/>
          </a:bodyPr>
          <a:p>
            <a:pPr indent="0" algn="ctr" defTabSz="1829520">
              <a:lnSpc>
                <a:spcPct val="100000"/>
              </a:lnSpc>
              <a:buNone/>
            </a:pPr>
            <a:r>
              <a:rPr b="0" lang="en-US" sz="3600" spc="-1" strike="noStrike">
                <a:solidFill>
                  <a:schemeClr val="accent5"/>
                </a:solidFill>
                <a:latin typeface="IBM Plex Sans Light"/>
              </a:rPr>
              <a:t>Place imagery here</a:t>
            </a:r>
            <a:endParaRPr b="0" lang="en-US" sz="3600" spc="-1" strike="noStrike">
              <a:solidFill>
                <a:schemeClr val="dk1"/>
              </a:solidFill>
              <a:latin typeface="IBM Plex Sans Light"/>
            </a:endParaRPr>
          </a:p>
        </p:txBody>
      </p:sp>
      <p:sp>
        <p:nvSpPr>
          <p:cNvPr id="346" name="PlaceHolder 2"/>
          <p:cNvSpPr>
            <a:spLocks noGrp="1"/>
          </p:cNvSpPr>
          <p:nvPr>
            <p:ph type="title"/>
          </p:nvPr>
        </p:nvSpPr>
        <p:spPr>
          <a:xfrm>
            <a:off x="576000" y="1527120"/>
            <a:ext cx="10099440" cy="9337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347" name="PlaceHolder 3"/>
          <p:cNvSpPr>
            <a:spLocks noGrp="1"/>
          </p:cNvSpPr>
          <p:nvPr>
            <p:ph type="body"/>
          </p:nvPr>
        </p:nvSpPr>
        <p:spPr>
          <a:xfrm>
            <a:off x="576000" y="385200"/>
            <a:ext cx="10099440" cy="571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2"/>
                </a:solidFill>
                <a:latin typeface="IBM Plex Sans Light"/>
              </a:rPr>
              <a:t>Click to edit Master text styles</a:t>
            </a:r>
            <a:endParaRPr b="0" lang="en-US" sz="3600" spc="-1" strike="noStrike">
              <a:solidFill>
                <a:schemeClr val="dk1"/>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576000" y="384120"/>
            <a:ext cx="4955760" cy="4573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349" name="PlaceHolder 2"/>
          <p:cNvSpPr>
            <a:spLocks noGrp="1"/>
          </p:cNvSpPr>
          <p:nvPr>
            <p:ph type="body"/>
          </p:nvPr>
        </p:nvSpPr>
        <p:spPr>
          <a:xfrm>
            <a:off x="12763440" y="569880"/>
            <a:ext cx="495252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1022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350" name="PlaceHolder 3"/>
          <p:cNvSpPr>
            <a:spLocks noGrp="1"/>
          </p:cNvSpPr>
          <p:nvPr>
            <p:ph type="sldNum" idx="87"/>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44FB5F9E-810B-4393-9D54-9284B25CEEC0}"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351" name="PlaceHolder 4"/>
          <p:cNvSpPr>
            <a:spLocks noGrp="1"/>
          </p:cNvSpPr>
          <p:nvPr>
            <p:ph type="ftr" idx="88"/>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2" name="PlaceHolder 5"/>
          <p:cNvSpPr>
            <a:spLocks noGrp="1"/>
          </p:cNvSpPr>
          <p:nvPr>
            <p:ph type="body"/>
          </p:nvPr>
        </p:nvSpPr>
        <p:spPr>
          <a:xfrm>
            <a:off x="18834120" y="569880"/>
            <a:ext cx="4952520" cy="1143108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1022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576000" y="384120"/>
            <a:ext cx="11050200" cy="285876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8600" spc="-1" strike="noStrike">
                <a:solidFill>
                  <a:schemeClr val="dk2"/>
                </a:solidFill>
                <a:latin typeface="IBM Plex Sans Light"/>
              </a:rPr>
              <a:t>Click to edit Master title style</a:t>
            </a:r>
            <a:endParaRPr b="0" lang="en-US" sz="8600" spc="-1" strike="noStrike">
              <a:solidFill>
                <a:schemeClr val="dk1"/>
              </a:solidFill>
              <a:latin typeface="IBM Plex Sans Light"/>
            </a:endParaRPr>
          </a:p>
        </p:txBody>
      </p:sp>
      <p:sp>
        <p:nvSpPr>
          <p:cNvPr id="354" name="PlaceHolder 2"/>
          <p:cNvSpPr>
            <a:spLocks noGrp="1"/>
          </p:cNvSpPr>
          <p:nvPr>
            <p:ph type="sldNum" idx="89"/>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7A92923-2E3C-4918-BFFD-47167F3BB4BC}"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355" name="PlaceHolder 3"/>
          <p:cNvSpPr>
            <a:spLocks noGrp="1"/>
          </p:cNvSpPr>
          <p:nvPr>
            <p:ph type="ftr" idx="90"/>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6" name="PlaceHolder 4"/>
          <p:cNvSpPr>
            <a:spLocks noGrp="1"/>
          </p:cNvSpPr>
          <p:nvPr>
            <p:ph type="body"/>
          </p:nvPr>
        </p:nvSpPr>
        <p:spPr>
          <a:xfrm>
            <a:off x="1219320" y="3209400"/>
            <a:ext cx="2194776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600" spc="-1" strike="noStrike">
                <a:solidFill>
                  <a:schemeClr val="dk1"/>
                </a:solidFill>
                <a:latin typeface="IBM Plex Sans Light"/>
              </a:rPr>
              <a:t>Click to edit the outline text format</a:t>
            </a:r>
            <a:endParaRPr b="0" lang="en-US" sz="3600" spc="-1" strike="noStrike">
              <a:solidFill>
                <a:schemeClr val="dk1"/>
              </a:solidFill>
              <a:latin typeface="IBM Plex Sans Light"/>
            </a:endParaRPr>
          </a:p>
          <a:p>
            <a:pPr lvl="1" marL="864000" indent="-324000">
              <a:spcBef>
                <a:spcPts val="1134"/>
              </a:spcBef>
              <a:buClr>
                <a:srgbClr val="000000"/>
              </a:buClr>
              <a:buSzPct val="75000"/>
              <a:buFont typeface="Symbol" charset="2"/>
              <a:buChar char=""/>
            </a:pPr>
            <a:r>
              <a:rPr b="0" lang="en-US" sz="3600" spc="-1" strike="noStrike">
                <a:solidFill>
                  <a:schemeClr val="dk1"/>
                </a:solidFill>
                <a:latin typeface="IBM Plex Sans Light"/>
              </a:rPr>
              <a:t>Second Outline Level</a:t>
            </a:r>
            <a:endParaRPr b="0" lang="en-US" sz="3600" spc="-1" strike="noStrike">
              <a:solidFill>
                <a:schemeClr val="dk1"/>
              </a:solidFill>
              <a:latin typeface="IBM Plex Sans Light"/>
            </a:endParaRPr>
          </a:p>
          <a:p>
            <a:pPr lvl="2" marL="1296000" indent="-288000">
              <a:spcBef>
                <a:spcPts val="850"/>
              </a:spcBef>
              <a:buClr>
                <a:srgbClr val="000000"/>
              </a:buClr>
              <a:buSzPct val="45000"/>
              <a:buFont typeface="Wingdings" charset="2"/>
              <a:buChar char=""/>
            </a:pPr>
            <a:r>
              <a:rPr b="0" lang="en-US" sz="3600" spc="-1" strike="noStrike">
                <a:solidFill>
                  <a:schemeClr val="dk1"/>
                </a:solidFill>
                <a:latin typeface="IBM Plex Sans Light"/>
              </a:rPr>
              <a:t>Third Outline Level</a:t>
            </a:r>
            <a:endParaRPr b="0" lang="en-US" sz="3600" spc="-1" strike="noStrike">
              <a:solidFill>
                <a:schemeClr val="dk1"/>
              </a:solidFill>
              <a:latin typeface="IBM Plex Sans Light"/>
            </a:endParaRPr>
          </a:p>
          <a:p>
            <a:pPr lvl="3" marL="1728000" indent="-216000">
              <a:lnSpc>
                <a:spcPct val="110000"/>
              </a:lnSpc>
              <a:spcBef>
                <a:spcPts val="567"/>
              </a:spcBef>
              <a:buClr>
                <a:srgbClr val="000000"/>
              </a:buClr>
              <a:buSzPct val="75000"/>
              <a:buFont typeface="Symbol" charset="2"/>
              <a:buChar char=""/>
            </a:pPr>
            <a:r>
              <a:rPr b="0" lang="en-US" sz="3600" spc="-1" strike="noStrike">
                <a:solidFill>
                  <a:srgbClr val="000000"/>
                </a:solidFill>
                <a:latin typeface="IBM Plex Sans Light"/>
              </a:rPr>
              <a:t>Fourth Outline Level</a:t>
            </a:r>
            <a:endParaRPr b="0" lang="en-US" sz="3600" spc="-1" strike="noStrike">
              <a:solidFill>
                <a:srgbClr val="000000"/>
              </a:solidFill>
              <a:latin typeface="IBM Plex Sans Light"/>
            </a:endParaRPr>
          </a:p>
          <a:p>
            <a:pPr lvl="4" marL="2160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Fifth Outline Level</a:t>
            </a:r>
            <a:endParaRPr b="0" lang="en-US" sz="2000" spc="-1" strike="noStrike">
              <a:solidFill>
                <a:srgbClr val="000000"/>
              </a:solidFill>
              <a:latin typeface="IBM Plex Sans Light"/>
            </a:endParaRPr>
          </a:p>
          <a:p>
            <a:pPr lvl="5" marL="2592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Sixth Outline Level</a:t>
            </a:r>
            <a:endParaRPr b="0" lang="en-US" sz="2000" spc="-1" strike="noStrike">
              <a:solidFill>
                <a:srgbClr val="000000"/>
              </a:solidFill>
              <a:latin typeface="IBM Plex Sans Light"/>
            </a:endParaRPr>
          </a:p>
          <a:p>
            <a:pPr lvl="6" marL="3024000" indent="-216000">
              <a:lnSpc>
                <a:spcPct val="110000"/>
              </a:lnSpc>
              <a:spcBef>
                <a:spcPts val="283"/>
              </a:spcBef>
              <a:buClr>
                <a:srgbClr val="000000"/>
              </a:buClr>
              <a:buSzPct val="45000"/>
              <a:buFont typeface="Wingdings" charset="2"/>
              <a:buChar char=""/>
            </a:pPr>
            <a:r>
              <a:rPr b="0" lang="en-US" sz="2000" spc="-1" strike="noStrike">
                <a:solidFill>
                  <a:srgbClr val="000000"/>
                </a:solidFill>
                <a:latin typeface="IBM Plex Sans Light"/>
              </a:rPr>
              <a:t>Seventh Outline Level</a:t>
            </a:r>
            <a:endParaRPr b="0" lang="en-US" sz="20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7" name="PlaceHolder 1"/>
          <p:cNvSpPr>
            <a:spLocks noGrp="1"/>
          </p:cNvSpPr>
          <p:nvPr>
            <p:ph type="title"/>
          </p:nvPr>
        </p:nvSpPr>
        <p:spPr>
          <a:xfrm>
            <a:off x="574560" y="385200"/>
            <a:ext cx="17141400" cy="819108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7200" spc="-1" strike="noStrike">
                <a:solidFill>
                  <a:schemeClr val="dk2"/>
                </a:solidFill>
                <a:latin typeface="IBM Plex Sans Light"/>
              </a:rPr>
              <a:t>Click to edit Master title style</a:t>
            </a:r>
            <a:endParaRPr b="0" lang="en-US" sz="17200" spc="-1" strike="noStrike">
              <a:solidFill>
                <a:schemeClr val="dk1"/>
              </a:solidFill>
              <a:latin typeface="IBM Plex Sans Light"/>
            </a:endParaRPr>
          </a:p>
        </p:txBody>
      </p:sp>
      <p:sp>
        <p:nvSpPr>
          <p:cNvPr id="358" name="PlaceHolder 2"/>
          <p:cNvSpPr>
            <a:spLocks noGrp="1"/>
          </p:cNvSpPr>
          <p:nvPr>
            <p:ph type="sldNum" idx="91"/>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D3E39CD2-70AC-478E-BDA5-EE32CF68B4BF}"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359" name="PlaceHolder 3"/>
          <p:cNvSpPr>
            <a:spLocks noGrp="1"/>
          </p:cNvSpPr>
          <p:nvPr>
            <p:ph type="ftr" idx="92"/>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8" name="Straight Connector 9"/>
          <p:cNvCxnSpPr/>
          <p:nvPr/>
        </p:nvCxnSpPr>
        <p:spPr>
          <a:xfrm>
            <a:off x="568080" y="6095880"/>
            <a:ext cx="23244480" cy="360"/>
          </a:xfrm>
          <a:prstGeom prst="straightConnector1">
            <a:avLst/>
          </a:prstGeom>
          <a:ln w="12700">
            <a:solidFill>
              <a:srgbClr val="000000"/>
            </a:solidFill>
            <a:round/>
          </a:ln>
        </p:spPr>
      </p:cxnSp>
      <p:sp>
        <p:nvSpPr>
          <p:cNvPr id="29" name="PlaceHolder 1"/>
          <p:cNvSpPr>
            <a:spLocks noGrp="1"/>
          </p:cNvSpPr>
          <p:nvPr>
            <p:ph type="title"/>
          </p:nvPr>
        </p:nvSpPr>
        <p:spPr>
          <a:xfrm>
            <a:off x="574560" y="385200"/>
            <a:ext cx="4949640" cy="5335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accent1"/>
                </a:solidFill>
                <a:latin typeface="IBM Plex Sans Light"/>
              </a:rPr>
              <a:t>+000%</a:t>
            </a:r>
            <a:endParaRPr b="0" lang="en-US" sz="8600" spc="-1" strike="noStrike">
              <a:solidFill>
                <a:schemeClr val="dk1"/>
              </a:solidFill>
              <a:latin typeface="IBM Plex Sans Light"/>
            </a:endParaRPr>
          </a:p>
        </p:txBody>
      </p:sp>
      <p:sp>
        <p:nvSpPr>
          <p:cNvPr id="30" name="PlaceHolder 2"/>
          <p:cNvSpPr>
            <a:spLocks noGrp="1"/>
          </p:cNvSpPr>
          <p:nvPr>
            <p:ph type="body"/>
          </p:nvPr>
        </p:nvSpPr>
        <p:spPr>
          <a:xfrm>
            <a:off x="6667560" y="385200"/>
            <a:ext cx="11048760" cy="533520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1"/>
                </a:solidFill>
                <a:latin typeface="IBM Plex Sans Light"/>
              </a:rPr>
              <a:t>Click to edit Master text styles</a:t>
            </a:r>
            <a:endParaRPr b="0" lang="en-US" sz="8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Second level</a:t>
            </a:r>
            <a:endParaRPr b="0" lang="en-US" sz="8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Third level</a:t>
            </a:r>
            <a:endParaRPr b="0" lang="en-US" sz="8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Fourth level</a:t>
            </a:r>
            <a:endParaRPr b="0" lang="en-US" sz="8600" spc="-1" strike="noStrike">
              <a:solidFill>
                <a:srgbClr val="000000"/>
              </a:solidFill>
              <a:latin typeface="IBM Plex Sans Light"/>
            </a:endParaRPr>
          </a:p>
        </p:txBody>
      </p:sp>
      <p:sp>
        <p:nvSpPr>
          <p:cNvPr id="31" name="PlaceHolder 3"/>
          <p:cNvSpPr>
            <a:spLocks noGrp="1"/>
          </p:cNvSpPr>
          <p:nvPr>
            <p:ph type="body"/>
          </p:nvPr>
        </p:nvSpPr>
        <p:spPr>
          <a:xfrm>
            <a:off x="574560" y="6477120"/>
            <a:ext cx="4949640" cy="5333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accent1"/>
                </a:solidFill>
                <a:latin typeface="IBM Plex Sans Light"/>
              </a:rPr>
              <a:t>+000M</a:t>
            </a:r>
            <a:endParaRPr b="0" lang="en-US" sz="8600" spc="-1" strike="noStrike">
              <a:solidFill>
                <a:schemeClr val="dk1"/>
              </a:solidFill>
              <a:latin typeface="IBM Plex Sans Light"/>
            </a:endParaRPr>
          </a:p>
        </p:txBody>
      </p:sp>
      <p:sp>
        <p:nvSpPr>
          <p:cNvPr id="32" name="PlaceHolder 4"/>
          <p:cNvSpPr>
            <a:spLocks noGrp="1"/>
          </p:cNvSpPr>
          <p:nvPr>
            <p:ph type="body"/>
          </p:nvPr>
        </p:nvSpPr>
        <p:spPr>
          <a:xfrm>
            <a:off x="6667560" y="6477120"/>
            <a:ext cx="11048760" cy="5333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8600" spc="-1" strike="noStrike">
                <a:solidFill>
                  <a:schemeClr val="dk1"/>
                </a:solidFill>
                <a:latin typeface="IBM Plex Sans Light"/>
              </a:rPr>
              <a:t>Click to edit Master text styles</a:t>
            </a:r>
            <a:endParaRPr b="0" lang="en-US" sz="8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Second level</a:t>
            </a:r>
            <a:endParaRPr b="0" lang="en-US" sz="8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Third level</a:t>
            </a:r>
            <a:endParaRPr b="0" lang="en-US" sz="8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8600" spc="-1" strike="noStrike">
                <a:solidFill>
                  <a:schemeClr val="dk1"/>
                </a:solidFill>
                <a:latin typeface="IBM Plex Sans Light"/>
              </a:rPr>
              <a:t>Fourth level</a:t>
            </a:r>
            <a:endParaRPr b="0" lang="en-US" sz="8600" spc="-1" strike="noStrike">
              <a:solidFill>
                <a:srgbClr val="000000"/>
              </a:solidFill>
              <a:latin typeface="IBM Plex Sans Light"/>
            </a:endParaRPr>
          </a:p>
        </p:txBody>
      </p:sp>
      <p:sp>
        <p:nvSpPr>
          <p:cNvPr id="33" name="PlaceHolder 5"/>
          <p:cNvSpPr>
            <a:spLocks noGrp="1"/>
          </p:cNvSpPr>
          <p:nvPr>
            <p:ph type="sldNum" idx="9"/>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28CC3BF-0AB3-472E-899C-6447C2656953}"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34" name="PlaceHolder 6"/>
          <p:cNvSpPr>
            <a:spLocks noGrp="1"/>
          </p:cNvSpPr>
          <p:nvPr>
            <p:ph type="ftr" idx="10"/>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5" name="Straight Connector 14"/>
          <p:cNvCxnSpPr/>
          <p:nvPr/>
        </p:nvCxnSpPr>
        <p:spPr>
          <a:xfrm>
            <a:off x="6667200" y="8191440"/>
            <a:ext cx="17145360" cy="360"/>
          </a:xfrm>
          <a:prstGeom prst="straightConnector1">
            <a:avLst/>
          </a:prstGeom>
          <a:ln w="12700">
            <a:solidFill>
              <a:srgbClr val="000000"/>
            </a:solidFill>
            <a:round/>
          </a:ln>
        </p:spPr>
      </p:cxnSp>
      <p:cxnSp>
        <p:nvCxnSpPr>
          <p:cNvPr id="36" name="Straight Connector 16"/>
          <p:cNvCxnSpPr/>
          <p:nvPr/>
        </p:nvCxnSpPr>
        <p:spPr>
          <a:xfrm>
            <a:off x="6667200" y="4000320"/>
            <a:ext cx="17145360" cy="360"/>
          </a:xfrm>
          <a:prstGeom prst="straightConnector1">
            <a:avLst/>
          </a:prstGeom>
          <a:ln w="12700">
            <a:solidFill>
              <a:srgbClr val="000000"/>
            </a:solidFill>
            <a:round/>
          </a:ln>
        </p:spPr>
      </p:cxnSp>
      <p:sp>
        <p:nvSpPr>
          <p:cNvPr id="37" name="PlaceHolder 1"/>
          <p:cNvSpPr>
            <a:spLocks noGrp="1"/>
          </p:cNvSpPr>
          <p:nvPr>
            <p:ph type="body"/>
          </p:nvPr>
        </p:nvSpPr>
        <p:spPr>
          <a:xfrm>
            <a:off x="6667560" y="385200"/>
            <a:ext cx="495108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38" name="PlaceHolder 2"/>
          <p:cNvSpPr>
            <a:spLocks noGrp="1"/>
          </p:cNvSpPr>
          <p:nvPr>
            <p:ph type="title"/>
          </p:nvPr>
        </p:nvSpPr>
        <p:spPr>
          <a:xfrm>
            <a:off x="576000" y="385200"/>
            <a:ext cx="494964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39" name="PlaceHolder 3"/>
          <p:cNvSpPr>
            <a:spLocks noGrp="1"/>
          </p:cNvSpPr>
          <p:nvPr>
            <p:ph type="body"/>
          </p:nvPr>
        </p:nvSpPr>
        <p:spPr>
          <a:xfrm>
            <a:off x="6667560" y="12042720"/>
            <a:ext cx="4951080" cy="1142640"/>
          </a:xfrm>
          <a:prstGeom prst="rect">
            <a:avLst/>
          </a:prstGeom>
          <a:noFill/>
          <a:ln w="12600">
            <a:noFill/>
          </a:ln>
        </p:spPr>
        <p:txBody>
          <a:bodyPr lIns="0" rIns="0" tIns="0" bIns="0" anchor="b">
            <a:noAutofit/>
          </a:bodyPr>
          <a:p>
            <a:pPr indent="0" defTabSz="2438280">
              <a:lnSpc>
                <a:spcPct val="100000"/>
              </a:lnSpc>
              <a:buNone/>
              <a:tabLst>
                <a:tab algn="l" pos="0"/>
              </a:tabLst>
            </a:pPr>
            <a:r>
              <a:rPr b="0" lang="en-US" sz="1600" spc="-1" strike="noStrike">
                <a:solidFill>
                  <a:schemeClr val="dk1"/>
                </a:solidFill>
                <a:latin typeface="IBM Plex Sans Light"/>
              </a:rPr>
              <a:t>Click to edit Master text styles</a:t>
            </a:r>
            <a:endParaRPr b="0" lang="en-US" sz="1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Second level</a:t>
            </a:r>
            <a:endParaRPr b="0" lang="en-US" sz="1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Third level</a:t>
            </a:r>
            <a:endParaRPr b="0" lang="en-US" sz="1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1600" spc="-1" strike="noStrike">
                <a:solidFill>
                  <a:schemeClr val="dk1"/>
                </a:solidFill>
                <a:latin typeface="IBM Plex Sans Light"/>
              </a:rPr>
              <a:t>Fourth level</a:t>
            </a:r>
            <a:endParaRPr b="0" lang="en-US" sz="1600" spc="-1" strike="noStrike">
              <a:solidFill>
                <a:srgbClr val="000000"/>
              </a:solidFill>
              <a:latin typeface="IBM Plex Sans Light"/>
            </a:endParaRPr>
          </a:p>
        </p:txBody>
      </p:sp>
      <p:sp>
        <p:nvSpPr>
          <p:cNvPr id="40" name="PlaceHolder 4"/>
          <p:cNvSpPr>
            <a:spLocks noGrp="1"/>
          </p:cNvSpPr>
          <p:nvPr>
            <p:ph type="body"/>
          </p:nvPr>
        </p:nvSpPr>
        <p:spPr>
          <a:xfrm>
            <a:off x="12763440" y="385200"/>
            <a:ext cx="761976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41" name="PlaceHolder 5"/>
          <p:cNvSpPr>
            <a:spLocks noGrp="1"/>
          </p:cNvSpPr>
          <p:nvPr>
            <p:ph type="body"/>
          </p:nvPr>
        </p:nvSpPr>
        <p:spPr>
          <a:xfrm>
            <a:off x="12763440" y="4187880"/>
            <a:ext cx="7619760" cy="2857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42" name="PlaceHolder 6"/>
          <p:cNvSpPr>
            <a:spLocks noGrp="1"/>
          </p:cNvSpPr>
          <p:nvPr>
            <p:ph type="body"/>
          </p:nvPr>
        </p:nvSpPr>
        <p:spPr>
          <a:xfrm>
            <a:off x="12763440" y="8403480"/>
            <a:ext cx="7619760" cy="2857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243828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43" name="PlaceHolder 7"/>
          <p:cNvSpPr>
            <a:spLocks noGrp="1"/>
          </p:cNvSpPr>
          <p:nvPr>
            <p:ph type="body"/>
          </p:nvPr>
        </p:nvSpPr>
        <p:spPr>
          <a:xfrm>
            <a:off x="6667560" y="4187880"/>
            <a:ext cx="4951080" cy="2857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44" name="PlaceHolder 8"/>
          <p:cNvSpPr>
            <a:spLocks noGrp="1"/>
          </p:cNvSpPr>
          <p:nvPr>
            <p:ph type="body"/>
          </p:nvPr>
        </p:nvSpPr>
        <p:spPr>
          <a:xfrm>
            <a:off x="6667560" y="8403480"/>
            <a:ext cx="4951080" cy="2857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13000" spc="-1" strike="noStrike">
                <a:solidFill>
                  <a:schemeClr val="accent1"/>
                </a:solidFill>
                <a:latin typeface="IBM Plex Sans Light"/>
              </a:rPr>
              <a:t>00%</a:t>
            </a:r>
            <a:endParaRPr b="0" lang="en-US" sz="13000" spc="-1" strike="noStrike">
              <a:solidFill>
                <a:schemeClr val="dk1"/>
              </a:solidFill>
              <a:latin typeface="IBM Plex Sans Light"/>
            </a:endParaRPr>
          </a:p>
        </p:txBody>
      </p:sp>
      <p:sp>
        <p:nvSpPr>
          <p:cNvPr id="45" name="PlaceHolder 9"/>
          <p:cNvSpPr>
            <a:spLocks noGrp="1"/>
          </p:cNvSpPr>
          <p:nvPr>
            <p:ph type="sldNum" idx="11"/>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0BC69A7C-CA22-447D-942E-4B1797DAB882}"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46" name="PlaceHolder 10"/>
          <p:cNvSpPr>
            <a:spLocks noGrp="1"/>
          </p:cNvSpPr>
          <p:nvPr>
            <p:ph type="ftr" idx="12"/>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48" name="PlaceHolder 2"/>
          <p:cNvSpPr>
            <a:spLocks noGrp="1"/>
          </p:cNvSpPr>
          <p:nvPr>
            <p:ph type="sldNum" idx="13"/>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EAE9E23F-7690-47DD-8DFB-51EFCE3BACEC}"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49" name="PlaceHolder 3"/>
          <p:cNvSpPr>
            <a:spLocks noGrp="1"/>
          </p:cNvSpPr>
          <p:nvPr>
            <p:ph type="ftr" idx="14"/>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0" name="PlaceHolder 4"/>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51" name="PlaceHolder 5"/>
          <p:cNvSpPr>
            <a:spLocks noGrp="1"/>
          </p:cNvSpPr>
          <p:nvPr>
            <p:ph type="body"/>
          </p:nvPr>
        </p:nvSpPr>
        <p:spPr>
          <a:xfrm>
            <a:off x="7207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52" name="PlaceHolder 6"/>
          <p:cNvSpPr>
            <a:spLocks noGrp="1"/>
          </p:cNvSpPr>
          <p:nvPr>
            <p:ph type="body"/>
          </p:nvPr>
        </p:nvSpPr>
        <p:spPr>
          <a:xfrm>
            <a:off x="127393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53" name="PlaceHolder 7"/>
          <p:cNvSpPr>
            <a:spLocks noGrp="1"/>
          </p:cNvSpPr>
          <p:nvPr>
            <p:ph type="body"/>
          </p:nvPr>
        </p:nvSpPr>
        <p:spPr>
          <a:xfrm>
            <a:off x="1885968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576000" y="385200"/>
            <a:ext cx="494964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Click to edit Master title style</a:t>
            </a:r>
            <a:endParaRPr b="0" lang="en-US" sz="6400" spc="-1" strike="noStrike">
              <a:solidFill>
                <a:schemeClr val="dk1"/>
              </a:solidFill>
              <a:latin typeface="IBM Plex Sans Light"/>
            </a:endParaRPr>
          </a:p>
        </p:txBody>
      </p:sp>
      <p:sp>
        <p:nvSpPr>
          <p:cNvPr id="55" name="PlaceHolder 2"/>
          <p:cNvSpPr>
            <a:spLocks noGrp="1"/>
          </p:cNvSpPr>
          <p:nvPr>
            <p:ph type="body"/>
          </p:nvPr>
        </p:nvSpPr>
        <p:spPr>
          <a:xfrm>
            <a:off x="6667560" y="385200"/>
            <a:ext cx="4955760" cy="1525320"/>
          </a:xfrm>
          <a:prstGeom prst="rect">
            <a:avLst/>
          </a:prstGeom>
          <a:noFill/>
          <a:ln w="12600">
            <a:noFill/>
          </a:ln>
        </p:spPr>
        <p:txBody>
          <a:bodyPr lIns="0" rIns="0" tIns="0" bIns="0" anchor="t">
            <a:noAutofit/>
          </a:bodyPr>
          <a:p>
            <a:pPr indent="0" defTabSz="2438280">
              <a:lnSpc>
                <a:spcPct val="100000"/>
              </a:lnSpc>
              <a:buNone/>
              <a:tabLst>
                <a:tab algn="l" pos="0"/>
              </a:tabLst>
            </a:pPr>
            <a:r>
              <a:rPr b="0" lang="en-US" sz="2000" spc="-1" strike="noStrike">
                <a:solidFill>
                  <a:schemeClr val="dk1"/>
                </a:solidFill>
                <a:latin typeface="IBM Plex Sans Light"/>
              </a:rPr>
              <a:t>Click to edit Master text styles</a:t>
            </a:r>
            <a:endParaRPr b="0" lang="en-US" sz="2000" spc="-1" strike="noStrike">
              <a:solidFill>
                <a:schemeClr val="dk1"/>
              </a:solidFill>
              <a:latin typeface="IBM Plex Sans Light"/>
            </a:endParaRPr>
          </a:p>
          <a:p>
            <a:pPr lvl="1" marL="182880" indent="-182880" defTabSz="2438280">
              <a:lnSpc>
                <a:spcPct val="100000"/>
              </a:lnSpc>
              <a:buClr>
                <a:srgbClr val="000000"/>
              </a:buClr>
              <a:buFont typeface="Arial"/>
              <a:buChar char="•"/>
              <a:tabLst>
                <a:tab algn="l" pos="0"/>
              </a:tabLst>
            </a:pPr>
            <a:r>
              <a:rPr b="0" lang="en-US" sz="2000" spc="-1" strike="noStrike">
                <a:solidFill>
                  <a:schemeClr val="dk1"/>
                </a:solidFill>
                <a:latin typeface="IBM Plex Sans Light"/>
              </a:rPr>
              <a:t>Second level</a:t>
            </a:r>
            <a:endParaRPr b="0" lang="en-US" sz="2000" spc="-1" strike="noStrike">
              <a:solidFill>
                <a:schemeClr val="dk1"/>
              </a:solidFill>
              <a:latin typeface="IBM Plex Sans Light"/>
            </a:endParaRPr>
          </a:p>
          <a:p>
            <a:pPr lvl="2" marL="365760" indent="-182880" defTabSz="2438280">
              <a:lnSpc>
                <a:spcPct val="100000"/>
              </a:lnSpc>
              <a:buClr>
                <a:srgbClr val="000000"/>
              </a:buClr>
              <a:buFont typeface="Arial"/>
              <a:buChar char="•"/>
              <a:tabLst>
                <a:tab algn="l" pos="0"/>
              </a:tabLst>
            </a:pPr>
            <a:r>
              <a:rPr b="0" lang="en-US" sz="2000" spc="-1" strike="noStrike">
                <a:solidFill>
                  <a:schemeClr val="dk1"/>
                </a:solidFill>
                <a:latin typeface="IBM Plex Sans Light"/>
              </a:rPr>
              <a:t>Third level</a:t>
            </a:r>
            <a:endParaRPr b="0" lang="en-US" sz="2000" spc="-1" strike="noStrike">
              <a:solidFill>
                <a:schemeClr val="dk1"/>
              </a:solidFill>
              <a:latin typeface="IBM Plex Sans Light"/>
            </a:endParaRPr>
          </a:p>
          <a:p>
            <a:pPr lvl="3" marL="548640" indent="-182880" defTabSz="2438280">
              <a:lnSpc>
                <a:spcPct val="100000"/>
              </a:lnSpc>
              <a:buClr>
                <a:srgbClr val="000000"/>
              </a:buClr>
              <a:buFont typeface="Arial"/>
              <a:buChar char="•"/>
              <a:tabLst>
                <a:tab algn="l" pos="0"/>
              </a:tabLst>
            </a:pPr>
            <a:r>
              <a:rPr b="0" lang="en-US" sz="2000" spc="-1" strike="noStrike">
                <a:solidFill>
                  <a:schemeClr val="dk1"/>
                </a:solidFill>
                <a:latin typeface="IBM Plex Sans Light"/>
              </a:rPr>
              <a:t>Fourth level</a:t>
            </a:r>
            <a:endParaRPr b="0" lang="en-US" sz="2000" spc="-1" strike="noStrike">
              <a:solidFill>
                <a:srgbClr val="000000"/>
              </a:solidFill>
              <a:latin typeface="IBM Plex Sans Light"/>
            </a:endParaRPr>
          </a:p>
        </p:txBody>
      </p:sp>
      <p:cxnSp>
        <p:nvCxnSpPr>
          <p:cNvPr id="56" name="Straight Connector 19"/>
          <p:cNvCxnSpPr/>
          <p:nvPr/>
        </p:nvCxnSpPr>
        <p:spPr>
          <a:xfrm>
            <a:off x="6095880" y="3429000"/>
            <a:ext cx="360" cy="8572680"/>
          </a:xfrm>
          <a:prstGeom prst="straightConnector1">
            <a:avLst/>
          </a:prstGeom>
          <a:ln w="12700">
            <a:solidFill>
              <a:srgbClr val="000000"/>
            </a:solidFill>
            <a:round/>
          </a:ln>
        </p:spPr>
      </p:cxnSp>
      <p:cxnSp>
        <p:nvCxnSpPr>
          <p:cNvPr id="57" name="Straight Connector 20"/>
          <p:cNvCxnSpPr/>
          <p:nvPr/>
        </p:nvCxnSpPr>
        <p:spPr>
          <a:xfrm>
            <a:off x="12188880" y="3429000"/>
            <a:ext cx="360" cy="8577360"/>
          </a:xfrm>
          <a:prstGeom prst="straightConnector1">
            <a:avLst/>
          </a:prstGeom>
          <a:ln w="12700">
            <a:solidFill>
              <a:srgbClr val="000000"/>
            </a:solidFill>
            <a:round/>
          </a:ln>
        </p:spPr>
      </p:cxnSp>
      <p:cxnSp>
        <p:nvCxnSpPr>
          <p:cNvPr id="58" name="Straight Connector 21"/>
          <p:cNvCxnSpPr/>
          <p:nvPr/>
        </p:nvCxnSpPr>
        <p:spPr>
          <a:xfrm>
            <a:off x="18288000" y="3429000"/>
            <a:ext cx="360" cy="8577360"/>
          </a:xfrm>
          <a:prstGeom prst="straightConnector1">
            <a:avLst/>
          </a:prstGeom>
          <a:ln w="12700">
            <a:solidFill>
              <a:srgbClr val="000000"/>
            </a:solidFill>
            <a:round/>
          </a:ln>
        </p:spPr>
      </p:cxnSp>
      <p:sp>
        <p:nvSpPr>
          <p:cNvPr id="59" name="PlaceHolder 3"/>
          <p:cNvSpPr>
            <a:spLocks noGrp="1"/>
          </p:cNvSpPr>
          <p:nvPr>
            <p:ph type="sldNum" idx="15"/>
          </p:nvPr>
        </p:nvSpPr>
        <p:spPr>
          <a:xfrm>
            <a:off x="23541480" y="9084240"/>
            <a:ext cx="270720" cy="79552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4A918FC-E0FA-433D-9CB5-22F4D835A5AC}" type="slidenum">
              <a:rPr b="0" lang="en-US" sz="1600" spc="-1" strike="noStrike">
                <a:solidFill>
                  <a:schemeClr val="dk1"/>
                </a:solidFill>
                <a:latin typeface="IBM Plex Sans Light"/>
              </a:rPr>
              <a:t>&lt;number&gt;</a:t>
            </a:fld>
            <a:endParaRPr b="0" lang="en-US" sz="1600" spc="-1" strike="noStrike">
              <a:solidFill>
                <a:srgbClr val="000000"/>
              </a:solidFill>
              <a:latin typeface="Times New Roman"/>
            </a:endParaRPr>
          </a:p>
        </p:txBody>
      </p:sp>
      <p:sp>
        <p:nvSpPr>
          <p:cNvPr id="60" name="PlaceHolder 4"/>
          <p:cNvSpPr>
            <a:spLocks noGrp="1"/>
          </p:cNvSpPr>
          <p:nvPr>
            <p:ph type="ftr" idx="16"/>
          </p:nvPr>
        </p:nvSpPr>
        <p:spPr>
          <a:xfrm>
            <a:off x="568440" y="12804120"/>
            <a:ext cx="4955760" cy="380520"/>
          </a:xfrm>
          <a:prstGeom prst="rect">
            <a:avLst/>
          </a:prstGeom>
          <a:noFill/>
          <a:ln w="0">
            <a:noFill/>
          </a:ln>
        </p:spPr>
        <p:txBody>
          <a:bodyPr lIns="0" rIns="0" tIns="0" bIns="0" anchor="b">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1" name="PlaceHolder 5"/>
          <p:cNvSpPr>
            <a:spLocks noGrp="1"/>
          </p:cNvSpPr>
          <p:nvPr>
            <p:ph type="body"/>
          </p:nvPr>
        </p:nvSpPr>
        <p:spPr>
          <a:xfrm>
            <a:off x="666756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62" name="PlaceHolder 6"/>
          <p:cNvSpPr>
            <a:spLocks noGrp="1"/>
          </p:cNvSpPr>
          <p:nvPr>
            <p:ph type="body"/>
          </p:nvPr>
        </p:nvSpPr>
        <p:spPr>
          <a:xfrm>
            <a:off x="7207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63" name="PlaceHolder 7"/>
          <p:cNvSpPr>
            <a:spLocks noGrp="1"/>
          </p:cNvSpPr>
          <p:nvPr>
            <p:ph type="body"/>
          </p:nvPr>
        </p:nvSpPr>
        <p:spPr>
          <a:xfrm>
            <a:off x="1273932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
        <p:nvSpPr>
          <p:cNvPr id="64" name="PlaceHolder 8"/>
          <p:cNvSpPr>
            <a:spLocks noGrp="1"/>
          </p:cNvSpPr>
          <p:nvPr>
            <p:ph type="body"/>
          </p:nvPr>
        </p:nvSpPr>
        <p:spPr>
          <a:xfrm>
            <a:off x="18859680" y="3429000"/>
            <a:ext cx="4963680" cy="8572320"/>
          </a:xfrm>
          <a:prstGeom prst="rect">
            <a:avLst/>
          </a:prstGeom>
          <a:noFill/>
          <a:ln w="12600">
            <a:noFill/>
          </a:ln>
        </p:spPr>
        <p:txBody>
          <a:bodyPr lIns="0" rIns="0" tIns="0" bIns="0" anchor="t">
            <a:noAutofit/>
          </a:bodyPr>
          <a:p>
            <a:pPr indent="0" defTabSz="1161360">
              <a:lnSpc>
                <a:spcPct val="100000"/>
              </a:lnSpc>
              <a:buNone/>
              <a:tabLst>
                <a:tab algn="l" pos="0"/>
              </a:tabLst>
            </a:pPr>
            <a:r>
              <a:rPr b="0" lang="en-US" sz="3600" spc="-1" strike="noStrike">
                <a:solidFill>
                  <a:schemeClr val="dk1"/>
                </a:solidFill>
                <a:latin typeface="IBM Plex Sans Light"/>
              </a:rPr>
              <a:t>Click to edit Master text styles</a:t>
            </a:r>
            <a:endParaRPr b="0" lang="en-US" sz="3600" spc="-1" strike="noStrike">
              <a:solidFill>
                <a:schemeClr val="dk1"/>
              </a:solidFill>
              <a:latin typeface="IBM Plex Sans Light"/>
            </a:endParaRPr>
          </a:p>
          <a:p>
            <a:pPr lvl="1" marL="3276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Second level</a:t>
            </a:r>
            <a:endParaRPr b="0" lang="en-US" sz="3600" spc="-1" strike="noStrike">
              <a:solidFill>
                <a:schemeClr val="dk1"/>
              </a:solidFill>
              <a:latin typeface="IBM Plex Sans Light"/>
            </a:endParaRPr>
          </a:p>
          <a:p>
            <a:pPr lvl="2" marL="6588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Third level</a:t>
            </a:r>
            <a:endParaRPr b="0" lang="en-US" sz="3600" spc="-1" strike="noStrike">
              <a:solidFill>
                <a:schemeClr val="dk1"/>
              </a:solidFill>
              <a:latin typeface="IBM Plex Sans Light"/>
            </a:endParaRPr>
          </a:p>
          <a:p>
            <a:pPr lvl="3" marL="986400" indent="-327600" defTabSz="1161360">
              <a:lnSpc>
                <a:spcPct val="100000"/>
              </a:lnSpc>
              <a:buClr>
                <a:srgbClr val="000000"/>
              </a:buClr>
              <a:buFont typeface="Arial"/>
              <a:buChar char="•"/>
              <a:tabLst>
                <a:tab algn="l" pos="0"/>
              </a:tabLst>
            </a:pPr>
            <a:r>
              <a:rPr b="0" lang="en-US" sz="3600" spc="-1" strike="noStrike">
                <a:solidFill>
                  <a:schemeClr val="dk1"/>
                </a:solidFill>
                <a:latin typeface="IBM Plex Sans Light"/>
              </a:rPr>
              <a:t>Fourth level</a:t>
            </a:r>
            <a:endParaRPr b="0" lang="en-US" sz="3600" spc="-1" strike="noStrike">
              <a:solidFill>
                <a:srgbClr val="000000"/>
              </a:solidFill>
              <a:latin typeface="IBM Plex Sans Light"/>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harley@athenadecisions.com" TargetMode="External"/><Relationship Id="rId2" Type="http://schemas.openxmlformats.org/officeDocument/2006/relationships/hyperlink" Target="http://www.athenadecisions.com/" TargetMode="External"/><Relationship Id="rId3" Type="http://schemas.openxmlformats.org/officeDocument/2006/relationships/image" Target="../media/image2.png"/><Relationship Id="rId4" Type="http://schemas.openxmlformats.org/officeDocument/2006/relationships/slideLayout" Target="../slideLayouts/slideLayout50.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slideLayout" Target="../slideLayouts/slideLayout44.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svg"/><Relationship Id="rId7" Type="http://schemas.openxmlformats.org/officeDocument/2006/relationships/image" Target="../media/image29.png"/><Relationship Id="rId8" Type="http://schemas.openxmlformats.org/officeDocument/2006/relationships/image" Target="../media/image30.svg"/><Relationship Id="rId9" Type="http://schemas.openxmlformats.org/officeDocument/2006/relationships/slideLayout" Target="../slideLayouts/slideLayout44.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3.xml"/>
</Relationships>
</file>

<file path=ppt/slides/_rels/slide1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png"/><Relationship Id="rId6" Type="http://schemas.openxmlformats.org/officeDocument/2006/relationships/slideLayout" Target="../slideLayouts/slideLayout43.xml"/>
</Relationships>
</file>

<file path=ppt/slides/_rels/slide14.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4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4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http://www.athenadecisions.com/" TargetMode="External"/><Relationship Id="rId2" Type="http://schemas.openxmlformats.org/officeDocument/2006/relationships/image" Target="../media/image40.jpeg"/><Relationship Id="rId3"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2.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s://youtu.be/fGEU_obHM5M?si=NPlYlmQK1zVyWMmn" TargetMode="External"/><Relationship Id="rId2" Type="http://schemas.openxmlformats.org/officeDocument/2006/relationships/image" Target="../media/image6.png"/><Relationship Id="rId3" Type="http://schemas.openxmlformats.org/officeDocument/2006/relationships/hyperlink" Target="https://youtu.be/fGEU_obHM5M" TargetMode="External"/><Relationship Id="rId4" Type="http://schemas.openxmlformats.org/officeDocument/2006/relationships/video" Target="https://www.youtube.com/embed/fGEU_obHM5M?feature=oembed" TargetMode="External"/><Relationship Id="rId5" Type="http://schemas.microsoft.com/office/2007/relationships/media" Target="https://www.youtube.com/embed/fGEU_obHM5M?feature=oembed" TargetMode="External"/><Relationship Id="rId6" Type="http://schemas.openxmlformats.org/officeDocument/2006/relationships/image" Target="../media/image7.jpeg"/><Relationship Id="rId7" Type="http://schemas.openxmlformats.org/officeDocument/2006/relationships/slideLayout" Target="../slideLayouts/slideLayout42.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4.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Google Shape;73;p1"/>
          <p:cNvSpPr/>
          <p:nvPr/>
        </p:nvSpPr>
        <p:spPr>
          <a:xfrm>
            <a:off x="1440" y="21600"/>
            <a:ext cx="24377400" cy="13715640"/>
          </a:xfrm>
          <a:prstGeom prst="rect">
            <a:avLst/>
          </a:prstGeom>
          <a:solidFill>
            <a:schemeClr val="bg1"/>
          </a:soli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Arial"/>
              <a:ea typeface="Arial"/>
            </a:endParaRPr>
          </a:p>
        </p:txBody>
      </p:sp>
      <p:sp>
        <p:nvSpPr>
          <p:cNvPr id="367" name="PlaceHolder 1"/>
          <p:cNvSpPr>
            <a:spLocks noGrp="1"/>
          </p:cNvSpPr>
          <p:nvPr>
            <p:ph type="title"/>
          </p:nvPr>
        </p:nvSpPr>
        <p:spPr>
          <a:xfrm>
            <a:off x="15094080" y="1280160"/>
            <a:ext cx="8011080" cy="4113360"/>
          </a:xfrm>
          <a:prstGeom prst="rect">
            <a:avLst/>
          </a:prstGeom>
          <a:noFill/>
          <a:ln w="12600">
            <a:noFill/>
          </a:ln>
        </p:spPr>
        <p:txBody>
          <a:bodyPr lIns="182880" rIns="182880" tIns="91440" bIns="91440" anchor="b">
            <a:normAutofit fontScale="99091"/>
          </a:bodyPr>
          <a:p>
            <a:pPr indent="0" defTabSz="2438280">
              <a:lnSpc>
                <a:spcPct val="90000"/>
              </a:lnSpc>
              <a:buNone/>
              <a:tabLst>
                <a:tab algn="l" pos="0"/>
              </a:tabLst>
            </a:pPr>
            <a:r>
              <a:rPr b="0" lang="en-FR" sz="9600" spc="-1" strike="noStrike">
                <a:solidFill>
                  <a:schemeClr val="dk2"/>
                </a:solidFill>
                <a:latin typeface="IBM Plex Sans"/>
                <a:ea typeface="Calibri"/>
              </a:rPr>
              <a:t>ATHENA DECISION SYSTEMS</a:t>
            </a:r>
            <a:endParaRPr b="0" lang="en-US" sz="9600" spc="-1" strike="noStrike">
              <a:solidFill>
                <a:schemeClr val="dk1"/>
              </a:solidFill>
              <a:latin typeface="IBM Plex Sans Light"/>
            </a:endParaRPr>
          </a:p>
        </p:txBody>
      </p:sp>
      <p:sp>
        <p:nvSpPr>
          <p:cNvPr id="368" name="PlaceHolder 2"/>
          <p:cNvSpPr>
            <a:spLocks noGrp="1"/>
          </p:cNvSpPr>
          <p:nvPr>
            <p:ph type="subTitle"/>
          </p:nvPr>
        </p:nvSpPr>
        <p:spPr>
          <a:xfrm>
            <a:off x="14359320" y="6858000"/>
            <a:ext cx="9812160" cy="5577480"/>
          </a:xfrm>
          <a:prstGeom prst="rect">
            <a:avLst/>
          </a:prstGeom>
          <a:noFill/>
          <a:ln w="12600">
            <a:noFill/>
          </a:ln>
        </p:spPr>
        <p:txBody>
          <a:bodyPr lIns="182880" rIns="182880" tIns="91440" bIns="91440" anchor="t">
            <a:normAutofit/>
          </a:bodyPr>
          <a:p>
            <a:pPr indent="0" defTabSz="2438280">
              <a:lnSpc>
                <a:spcPct val="90000"/>
              </a:lnSpc>
              <a:buNone/>
              <a:tabLst>
                <a:tab algn="l" pos="0"/>
              </a:tabLst>
            </a:pPr>
            <a:r>
              <a:rPr b="0" lang="en-FR" sz="4800" spc="-1" strike="noStrike">
                <a:solidFill>
                  <a:schemeClr val="dk1"/>
                </a:solidFill>
                <a:latin typeface="IBM Plex Sans Light"/>
              </a:rPr>
              <a:t>Harley Davis, CEO</a:t>
            </a:r>
            <a:endParaRPr b="0" lang="en-US" sz="4800" spc="-1" strike="noStrike">
              <a:solidFill>
                <a:srgbClr val="000000"/>
              </a:solidFill>
              <a:latin typeface="Arial"/>
            </a:endParaRPr>
          </a:p>
          <a:p>
            <a:pPr indent="0" defTabSz="2438280">
              <a:lnSpc>
                <a:spcPct val="90000"/>
              </a:lnSpc>
              <a:spcBef>
                <a:spcPts val="1199"/>
              </a:spcBef>
              <a:buNone/>
              <a:tabLst>
                <a:tab algn="l" pos="0"/>
              </a:tabLst>
            </a:pPr>
            <a:r>
              <a:rPr b="0" lang="en-FR" sz="4800" spc="-1" strike="noStrike" u="sng">
                <a:solidFill>
                  <a:schemeClr val="hlink"/>
                </a:solidFill>
                <a:uFillTx/>
                <a:latin typeface="IBM Plex Sans Light"/>
                <a:hlinkClick r:id="rId1"/>
              </a:rPr>
              <a:t>harley@athenadecisions.com</a:t>
            </a:r>
            <a:endParaRPr b="0" lang="en-US" sz="4800" spc="-1" strike="noStrike">
              <a:solidFill>
                <a:srgbClr val="000000"/>
              </a:solidFill>
              <a:latin typeface="Arial"/>
            </a:endParaRPr>
          </a:p>
          <a:p>
            <a:pPr indent="0" defTabSz="2438280">
              <a:lnSpc>
                <a:spcPct val="90000"/>
              </a:lnSpc>
              <a:spcBef>
                <a:spcPts val="1199"/>
              </a:spcBef>
              <a:buNone/>
              <a:tabLst>
                <a:tab algn="l" pos="0"/>
              </a:tabLst>
            </a:pPr>
            <a:r>
              <a:rPr b="0" lang="en-FR" sz="4800" spc="-1" strike="noStrike">
                <a:solidFill>
                  <a:schemeClr val="dk1"/>
                </a:solidFill>
                <a:latin typeface="IBM Plex Sans Light"/>
              </a:rPr>
              <a:t>+33 6 72 88 51 62</a:t>
            </a:r>
            <a:endParaRPr b="0" lang="en-US" sz="4800" spc="-1" strike="noStrike">
              <a:solidFill>
                <a:srgbClr val="000000"/>
              </a:solidFill>
              <a:latin typeface="Arial"/>
            </a:endParaRPr>
          </a:p>
          <a:p>
            <a:pPr indent="0" defTabSz="2438280">
              <a:lnSpc>
                <a:spcPct val="90000"/>
              </a:lnSpc>
              <a:spcBef>
                <a:spcPts val="1199"/>
              </a:spcBef>
              <a:buNone/>
              <a:tabLst>
                <a:tab algn="l" pos="0"/>
              </a:tabLst>
            </a:pPr>
            <a:endParaRPr b="0" lang="en-US" sz="4800" spc="-1" strike="noStrike">
              <a:solidFill>
                <a:srgbClr val="000000"/>
              </a:solidFill>
              <a:latin typeface="Arial"/>
            </a:endParaRPr>
          </a:p>
          <a:p>
            <a:pPr indent="0" defTabSz="2438280">
              <a:lnSpc>
                <a:spcPct val="90000"/>
              </a:lnSpc>
              <a:spcBef>
                <a:spcPts val="1199"/>
              </a:spcBef>
              <a:spcAft>
                <a:spcPts val="1199"/>
              </a:spcAft>
              <a:buNone/>
              <a:tabLst>
                <a:tab algn="l" pos="0"/>
              </a:tabLst>
            </a:pPr>
            <a:r>
              <a:rPr b="0" lang="en-FR" sz="4800" spc="-1" strike="noStrike" u="sng">
                <a:solidFill>
                  <a:schemeClr val="hlink"/>
                </a:solidFill>
                <a:uFillTx/>
                <a:latin typeface="IBM Plex Sans Light"/>
                <a:hlinkClick r:id="rId2"/>
              </a:rPr>
              <a:t>http://www.athenadecisions.com/</a:t>
            </a:r>
            <a:r>
              <a:rPr b="0" lang="en-FR" sz="4800" spc="-1" strike="noStrike">
                <a:solidFill>
                  <a:schemeClr val="dk1"/>
                </a:solidFill>
                <a:latin typeface="IBM Plex Sans Light"/>
              </a:rPr>
              <a:t> </a:t>
            </a:r>
            <a:endParaRPr b="0" lang="en-US" sz="4800" spc="-1" strike="noStrike">
              <a:solidFill>
                <a:srgbClr val="000000"/>
              </a:solidFill>
              <a:latin typeface="Arial"/>
            </a:endParaRPr>
          </a:p>
        </p:txBody>
      </p:sp>
      <p:sp>
        <p:nvSpPr>
          <p:cNvPr id="369" name="Google Shape;76;p1"/>
          <p:cNvSpPr/>
          <p:nvPr/>
        </p:nvSpPr>
        <p:spPr>
          <a:xfrm>
            <a:off x="1281600" y="1280160"/>
            <a:ext cx="12531960" cy="11155320"/>
          </a:xfrm>
          <a:prstGeom prst="roundRect">
            <a:avLst>
              <a:gd name="adj" fmla="val 0"/>
            </a:avLst>
          </a:prstGeom>
          <a:solidFill>
            <a:srgbClr val="ffffff"/>
          </a:solidFill>
          <a:ln w="9525">
            <a:solidFill>
              <a:srgbClr val="595959"/>
            </a:solidFill>
            <a:round/>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Arial"/>
              <a:ea typeface="Arial"/>
            </a:endParaRPr>
          </a:p>
        </p:txBody>
      </p:sp>
      <p:pic>
        <p:nvPicPr>
          <p:cNvPr id="370" name="Google Shape;77;p1" descr="A blue owl logo on a blue background&#10;&#10;Description automatically generated"/>
          <p:cNvPicPr/>
          <p:nvPr/>
        </p:nvPicPr>
        <p:blipFill>
          <a:blip r:embed="rId3"/>
          <a:stretch/>
        </p:blipFill>
        <p:spPr>
          <a:xfrm>
            <a:off x="1440" y="0"/>
            <a:ext cx="13812120" cy="138121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childTnLst>
                                    <p:set>
                                      <p:cBhvr>
                                        <p:cTn id="6" dur="1" fill="hold">
                                          <p:stCondLst>
                                            <p:cond delay="0"/>
                                          </p:stCondLst>
                                        </p:cTn>
                                        <p:tgtEl>
                                          <p:spTgt spid="368">
                                            <p:txEl>
                                              <p:pRg st="0" end="0"/>
                                            </p:txEl>
                                          </p:spTgt>
                                        </p:tgtEl>
                                        <p:attrNameLst>
                                          <p:attrName>style.visibility</p:attrName>
                                        </p:attrNameLst>
                                      </p:cBhvr>
                                      <p:to>
                                        <p:strVal val="visible"/>
                                      </p:to>
                                    </p:set>
                                    <p:animEffect filter="fade" transition="in">
                                      <p:cBhvr additive="repl">
                                        <p:cTn id="7" dur="400"/>
                                        <p:tgtEl>
                                          <p:spTgt spid="368">
                                            <p:txEl>
                                              <p:pRg st="0" end="0"/>
                                            </p:txEl>
                                          </p:spTgt>
                                        </p:tgtEl>
                                      </p:cBhvr>
                                    </p:animEffect>
                                  </p:childTnLst>
                                </p:cTn>
                              </p:par>
                              <p:par>
                                <p:cTn id="8" nodeType="withEffect" fill="hold" presetClass="entr" presetID="10">
                                  <p:stCondLst>
                                    <p:cond delay="2000"/>
                                  </p:stCondLst>
                                  <p:childTnLst>
                                    <p:set>
                                      <p:cBhvr>
                                        <p:cTn id="9" dur="1" fill="hold">
                                          <p:stCondLst>
                                            <p:cond delay="0"/>
                                          </p:stCondLst>
                                        </p:cTn>
                                        <p:tgtEl>
                                          <p:spTgt spid="368">
                                            <p:txEl>
                                              <p:pRg st="1" end="1"/>
                                            </p:txEl>
                                          </p:spTgt>
                                        </p:tgtEl>
                                        <p:attrNameLst>
                                          <p:attrName>style.visibility</p:attrName>
                                        </p:attrNameLst>
                                      </p:cBhvr>
                                      <p:to>
                                        <p:strVal val="visible"/>
                                      </p:to>
                                    </p:set>
                                    <p:animEffect filter="fade" transition="in">
                                      <p:cBhvr additive="repl">
                                        <p:cTn id="10" dur="400"/>
                                        <p:tgtEl>
                                          <p:spTgt spid="368">
                                            <p:txEl>
                                              <p:pRg st="1" end="1"/>
                                            </p:txEl>
                                          </p:spTgt>
                                        </p:tgtEl>
                                      </p:cBhvr>
                                    </p:animEffect>
                                  </p:childTnLst>
                                </p:cTn>
                              </p:par>
                              <p:par>
                                <p:cTn id="11" nodeType="withEffect" fill="hold" presetClass="entr" presetID="10">
                                  <p:stCondLst>
                                    <p:cond delay="2000"/>
                                  </p:stCondLst>
                                  <p:childTnLst>
                                    <p:set>
                                      <p:cBhvr>
                                        <p:cTn id="12" dur="1" fill="hold">
                                          <p:stCondLst>
                                            <p:cond delay="0"/>
                                          </p:stCondLst>
                                        </p:cTn>
                                        <p:tgtEl>
                                          <p:spTgt spid="368">
                                            <p:txEl>
                                              <p:pRg st="2" end="2"/>
                                            </p:txEl>
                                          </p:spTgt>
                                        </p:tgtEl>
                                        <p:attrNameLst>
                                          <p:attrName>style.visibility</p:attrName>
                                        </p:attrNameLst>
                                      </p:cBhvr>
                                      <p:to>
                                        <p:strVal val="visible"/>
                                      </p:to>
                                    </p:set>
                                    <p:animEffect filter="fade" transition="in">
                                      <p:cBhvr additive="repl">
                                        <p:cTn id="13" dur="400"/>
                                        <p:tgtEl>
                                          <p:spTgt spid="368">
                                            <p:txEl>
                                              <p:pRg st="2" end="2"/>
                                            </p:txEl>
                                          </p:spTgt>
                                        </p:tgtEl>
                                      </p:cBhvr>
                                    </p:animEffect>
                                  </p:childTnLst>
                                </p:cTn>
                              </p:par>
                              <p:par>
                                <p:cTn id="14" nodeType="withEffect" fill="hold" presetClass="entr" presetID="10">
                                  <p:stCondLst>
                                    <p:cond delay="2000"/>
                                  </p:stCondLst>
                                  <p:childTnLst>
                                    <p:set>
                                      <p:cBhvr>
                                        <p:cTn id="15" dur="1" fill="hold">
                                          <p:stCondLst>
                                            <p:cond delay="0"/>
                                          </p:stCondLst>
                                        </p:cTn>
                                        <p:tgtEl>
                                          <p:spTgt spid="368">
                                            <p:txEl>
                                              <p:pRg st="4" end="4"/>
                                            </p:txEl>
                                          </p:spTgt>
                                        </p:tgtEl>
                                        <p:attrNameLst>
                                          <p:attrName>style.visibility</p:attrName>
                                        </p:attrNameLst>
                                      </p:cBhvr>
                                      <p:to>
                                        <p:strVal val="visible"/>
                                      </p:to>
                                    </p:set>
                                    <p:animEffect filter="fade" transition="in">
                                      <p:cBhvr additive="repl">
                                        <p:cTn id="16" dur="400"/>
                                        <p:tgtEl>
                                          <p:spTgt spid="368">
                                            <p:txEl>
                                              <p:pRg st="4" end="4"/>
                                            </p:txEl>
                                          </p:spTgt>
                                        </p:tgtEl>
                                      </p:cBhvr>
                                    </p:animEffect>
                                  </p:childTnLst>
                                </p:cTn>
                              </p:par>
                              <p:par>
                                <p:cTn id="17" nodeType="withEffect" fill="hold" presetClass="entr" presetID="10">
                                  <p:stCondLst>
                                    <p:cond delay="1000"/>
                                  </p:stCondLst>
                                  <p:childTnLst>
                                    <p:set>
                                      <p:cBhvr>
                                        <p:cTn id="18" dur="1" fill="hold">
                                          <p:stCondLst>
                                            <p:cond delay="0"/>
                                          </p:stCondLst>
                                        </p:cTn>
                                        <p:tgtEl>
                                          <p:spTgt spid="367"/>
                                        </p:tgtEl>
                                        <p:attrNameLst>
                                          <p:attrName>style.visibility</p:attrName>
                                        </p:attrNameLst>
                                      </p:cBhvr>
                                      <p:to>
                                        <p:strVal val="visible"/>
                                      </p:to>
                                    </p:set>
                                    <p:animEffect filter="fade" transition="in">
                                      <p:cBhvr additive="repl">
                                        <p:cTn id="19" dur="4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Google Shape;321;p22" descr="A cartoon of an owl&#10;&#10;Description automatically generated"/>
          <p:cNvPicPr/>
          <p:nvPr/>
        </p:nvPicPr>
        <p:blipFill>
          <a:blip r:embed="rId1"/>
          <a:stretch/>
        </p:blipFill>
        <p:spPr>
          <a:xfrm>
            <a:off x="4286160" y="5004360"/>
            <a:ext cx="3224160" cy="3224160"/>
          </a:xfrm>
          <a:prstGeom prst="rect">
            <a:avLst/>
          </a:prstGeom>
          <a:ln w="0">
            <a:noFill/>
          </a:ln>
        </p:spPr>
      </p:pic>
      <p:pic>
        <p:nvPicPr>
          <p:cNvPr id="424" name="Google Shape;322;p22" descr="A person sitting at a desk with a computer and an owl&#10;&#10;Description automatically generated"/>
          <p:cNvPicPr/>
          <p:nvPr/>
        </p:nvPicPr>
        <p:blipFill>
          <a:blip r:embed="rId2"/>
          <a:stretch/>
        </p:blipFill>
        <p:spPr>
          <a:xfrm>
            <a:off x="9886320" y="4092840"/>
            <a:ext cx="9743760" cy="5567760"/>
          </a:xfrm>
          <a:prstGeom prst="rect">
            <a:avLst/>
          </a:prstGeom>
          <a:ln w="0">
            <a:noFill/>
          </a:ln>
        </p:spPr>
      </p:pic>
      <p:sp>
        <p:nvSpPr>
          <p:cNvPr id="425" name="PlaceHolder 1"/>
          <p:cNvSpPr>
            <a:spLocks noGrp="1"/>
          </p:cNvSpPr>
          <p:nvPr>
            <p:ph type="title"/>
          </p:nvPr>
        </p:nvSpPr>
        <p:spPr>
          <a:xfrm>
            <a:off x="316800" y="330840"/>
            <a:ext cx="23248440" cy="1770840"/>
          </a:xfrm>
          <a:prstGeom prst="rect">
            <a:avLst/>
          </a:prstGeom>
          <a:noFill/>
          <a:ln w="12600">
            <a:noFill/>
          </a:ln>
        </p:spPr>
        <p:txBody>
          <a:bodyPr lIns="182880" rIns="182880" tIns="91440" bIns="91440" anchor="ctr">
            <a:normAutofit/>
          </a:bodyPr>
          <a:p>
            <a:pPr indent="0" defTabSz="2438280">
              <a:lnSpc>
                <a:spcPct val="90000"/>
              </a:lnSpc>
              <a:buNone/>
              <a:tabLst>
                <a:tab algn="l" pos="0"/>
              </a:tabLst>
            </a:pPr>
            <a:r>
              <a:rPr b="0" lang="en-FR" sz="6400" spc="-1" strike="noStrike">
                <a:solidFill>
                  <a:schemeClr val="dk2"/>
                </a:solidFill>
                <a:latin typeface="IBM Plex Sans Light"/>
              </a:rPr>
              <a:t>Formalizing Policy As Business Rules</a:t>
            </a:r>
            <a:endParaRPr b="0" lang="en-US" sz="6400" spc="-1" strike="noStrike">
              <a:solidFill>
                <a:schemeClr val="dk1"/>
              </a:solidFill>
              <a:latin typeface="IBM Plex Sans Light"/>
            </a:endParaRPr>
          </a:p>
        </p:txBody>
      </p:sp>
      <p:grpSp>
        <p:nvGrpSpPr>
          <p:cNvPr id="426" name="Google Shape;324;p22"/>
          <p:cNvGrpSpPr/>
          <p:nvPr/>
        </p:nvGrpSpPr>
        <p:grpSpPr>
          <a:xfrm>
            <a:off x="175680" y="2251440"/>
            <a:ext cx="3005640" cy="1782720"/>
            <a:chOff x="175680" y="2251440"/>
            <a:chExt cx="3005640" cy="1782720"/>
          </a:xfrm>
        </p:grpSpPr>
        <p:pic>
          <p:nvPicPr>
            <p:cNvPr id="427" name="Google Shape;325;p22" descr=""/>
            <p:cNvPicPr/>
            <p:nvPr/>
          </p:nvPicPr>
          <p:blipFill>
            <a:blip r:embed="rId3"/>
            <a:stretch/>
          </p:blipFill>
          <p:spPr>
            <a:xfrm>
              <a:off x="1068840" y="2251440"/>
              <a:ext cx="1218960" cy="1218960"/>
            </a:xfrm>
            <a:prstGeom prst="rect">
              <a:avLst/>
            </a:prstGeom>
            <a:ln w="0">
              <a:noFill/>
            </a:ln>
          </p:spPr>
        </p:pic>
        <p:sp>
          <p:nvSpPr>
            <p:cNvPr id="428" name="Google Shape;326;p22"/>
            <p:cNvSpPr/>
            <p:nvPr/>
          </p:nvSpPr>
          <p:spPr>
            <a:xfrm>
              <a:off x="175680" y="3424680"/>
              <a:ext cx="300564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Documents</a:t>
              </a:r>
              <a:endParaRPr b="0" lang="en-US" sz="2800" spc="-1" strike="noStrike">
                <a:solidFill>
                  <a:srgbClr val="000000"/>
                </a:solidFill>
                <a:latin typeface="Arial"/>
              </a:endParaRPr>
            </a:p>
          </p:txBody>
        </p:sp>
      </p:grpSp>
      <p:grpSp>
        <p:nvGrpSpPr>
          <p:cNvPr id="429" name="Google Shape;327;p22"/>
          <p:cNvGrpSpPr/>
          <p:nvPr/>
        </p:nvGrpSpPr>
        <p:grpSpPr>
          <a:xfrm>
            <a:off x="175680" y="4450320"/>
            <a:ext cx="3005640" cy="1774800"/>
            <a:chOff x="175680" y="4450320"/>
            <a:chExt cx="3005640" cy="1774800"/>
          </a:xfrm>
        </p:grpSpPr>
        <p:pic>
          <p:nvPicPr>
            <p:cNvPr id="430" name="Google Shape;328;p22" descr=""/>
            <p:cNvPicPr/>
            <p:nvPr/>
          </p:nvPicPr>
          <p:blipFill>
            <a:blip r:embed="rId4"/>
            <a:stretch/>
          </p:blipFill>
          <p:spPr>
            <a:xfrm>
              <a:off x="1027080" y="4450320"/>
              <a:ext cx="1302840" cy="1302840"/>
            </a:xfrm>
            <a:prstGeom prst="rect">
              <a:avLst/>
            </a:prstGeom>
            <a:ln w="0">
              <a:noFill/>
            </a:ln>
          </p:spPr>
        </p:pic>
        <p:sp>
          <p:nvSpPr>
            <p:cNvPr id="431" name="Google Shape;329;p22"/>
            <p:cNvSpPr/>
            <p:nvPr/>
          </p:nvSpPr>
          <p:spPr>
            <a:xfrm>
              <a:off x="175680" y="5615640"/>
              <a:ext cx="300564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Spreadsheets</a:t>
              </a:r>
              <a:endParaRPr b="0" lang="en-US" sz="2800" spc="-1" strike="noStrike">
                <a:solidFill>
                  <a:srgbClr val="000000"/>
                </a:solidFill>
                <a:latin typeface="Arial"/>
              </a:endParaRPr>
            </a:p>
          </p:txBody>
        </p:sp>
      </p:grpSp>
      <p:grpSp>
        <p:nvGrpSpPr>
          <p:cNvPr id="432" name="Google Shape;330;p22"/>
          <p:cNvGrpSpPr/>
          <p:nvPr/>
        </p:nvGrpSpPr>
        <p:grpSpPr>
          <a:xfrm>
            <a:off x="175680" y="6567480"/>
            <a:ext cx="3005640" cy="1932120"/>
            <a:chOff x="175680" y="6567480"/>
            <a:chExt cx="3005640" cy="1932120"/>
          </a:xfrm>
        </p:grpSpPr>
        <p:pic>
          <p:nvPicPr>
            <p:cNvPr id="433" name="Google Shape;331;p22" descr=""/>
            <p:cNvPicPr/>
            <p:nvPr/>
          </p:nvPicPr>
          <p:blipFill>
            <a:blip r:embed="rId5"/>
            <a:stretch/>
          </p:blipFill>
          <p:spPr>
            <a:xfrm>
              <a:off x="948240" y="6567480"/>
              <a:ext cx="1460160" cy="1460160"/>
            </a:xfrm>
            <a:prstGeom prst="rect">
              <a:avLst/>
            </a:prstGeom>
            <a:ln w="0">
              <a:noFill/>
            </a:ln>
          </p:spPr>
        </p:pic>
        <p:sp>
          <p:nvSpPr>
            <p:cNvPr id="434" name="Google Shape;332;p22"/>
            <p:cNvSpPr/>
            <p:nvPr/>
          </p:nvSpPr>
          <p:spPr>
            <a:xfrm>
              <a:off x="175680" y="7890120"/>
              <a:ext cx="300564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Databases</a:t>
              </a:r>
              <a:endParaRPr b="0" lang="en-US" sz="2800" spc="-1" strike="noStrike">
                <a:solidFill>
                  <a:srgbClr val="000000"/>
                </a:solidFill>
                <a:latin typeface="Arial"/>
              </a:endParaRPr>
            </a:p>
          </p:txBody>
        </p:sp>
      </p:grpSp>
      <p:grpSp>
        <p:nvGrpSpPr>
          <p:cNvPr id="435" name="Google Shape;333;p22"/>
          <p:cNvGrpSpPr/>
          <p:nvPr/>
        </p:nvGrpSpPr>
        <p:grpSpPr>
          <a:xfrm>
            <a:off x="905760" y="8840880"/>
            <a:ext cx="1545480" cy="1901520"/>
            <a:chOff x="905760" y="8840880"/>
            <a:chExt cx="1545480" cy="1901520"/>
          </a:xfrm>
        </p:grpSpPr>
        <p:pic>
          <p:nvPicPr>
            <p:cNvPr id="436" name="Google Shape;334;p22" descr=""/>
            <p:cNvPicPr/>
            <p:nvPr/>
          </p:nvPicPr>
          <p:blipFill>
            <a:blip r:embed="rId6"/>
            <a:stretch/>
          </p:blipFill>
          <p:spPr>
            <a:xfrm>
              <a:off x="953280" y="8840880"/>
              <a:ext cx="1450080" cy="1450080"/>
            </a:xfrm>
            <a:prstGeom prst="rect">
              <a:avLst/>
            </a:prstGeom>
            <a:ln w="0">
              <a:noFill/>
            </a:ln>
          </p:spPr>
        </p:pic>
        <p:sp>
          <p:nvSpPr>
            <p:cNvPr id="437" name="Google Shape;335;p22"/>
            <p:cNvSpPr/>
            <p:nvPr/>
          </p:nvSpPr>
          <p:spPr>
            <a:xfrm>
              <a:off x="905760" y="10132920"/>
              <a:ext cx="154548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Models</a:t>
              </a:r>
              <a:endParaRPr b="0" lang="en-US" sz="2800" spc="-1" strike="noStrike">
                <a:solidFill>
                  <a:srgbClr val="000000"/>
                </a:solidFill>
                <a:latin typeface="Arial"/>
              </a:endParaRPr>
            </a:p>
          </p:txBody>
        </p:sp>
      </p:grpSp>
      <p:grpSp>
        <p:nvGrpSpPr>
          <p:cNvPr id="438" name="Google Shape;336;p22"/>
          <p:cNvGrpSpPr/>
          <p:nvPr/>
        </p:nvGrpSpPr>
        <p:grpSpPr>
          <a:xfrm>
            <a:off x="747720" y="11138040"/>
            <a:ext cx="1660680" cy="2102400"/>
            <a:chOff x="747720" y="11138040"/>
            <a:chExt cx="1660680" cy="2102400"/>
          </a:xfrm>
        </p:grpSpPr>
        <p:pic>
          <p:nvPicPr>
            <p:cNvPr id="439" name="Google Shape;337;p22" descr=""/>
            <p:cNvPicPr/>
            <p:nvPr/>
          </p:nvPicPr>
          <p:blipFill>
            <a:blip r:embed="rId7"/>
            <a:stretch/>
          </p:blipFill>
          <p:spPr>
            <a:xfrm>
              <a:off x="948240" y="11138040"/>
              <a:ext cx="1460160" cy="1460160"/>
            </a:xfrm>
            <a:prstGeom prst="rect">
              <a:avLst/>
            </a:prstGeom>
            <a:ln w="0">
              <a:noFill/>
            </a:ln>
          </p:spPr>
        </p:pic>
        <p:sp>
          <p:nvSpPr>
            <p:cNvPr id="440" name="Google Shape;338;p22"/>
            <p:cNvSpPr/>
            <p:nvPr/>
          </p:nvSpPr>
          <p:spPr>
            <a:xfrm>
              <a:off x="747720" y="12630960"/>
              <a:ext cx="165636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Experts</a:t>
              </a:r>
              <a:endParaRPr b="0" lang="en-US" sz="2800" spc="-1" strike="noStrike">
                <a:solidFill>
                  <a:srgbClr val="000000"/>
                </a:solidFill>
                <a:latin typeface="Arial"/>
              </a:endParaRPr>
            </a:p>
          </p:txBody>
        </p:sp>
      </p:grpSp>
      <p:cxnSp>
        <p:nvCxnSpPr>
          <p:cNvPr id="441" name="Google Shape;339;p22"/>
          <p:cNvCxnSpPr>
            <a:endCxn id="423" idx="1"/>
          </p:cNvCxnSpPr>
          <p:nvPr/>
        </p:nvCxnSpPr>
        <p:spPr>
          <a:xfrm>
            <a:off x="2894040" y="3014640"/>
            <a:ext cx="1392480" cy="3602160"/>
          </a:xfrm>
          <a:prstGeom prst="straightConnector1">
            <a:avLst/>
          </a:prstGeom>
          <a:ln w="38100">
            <a:solidFill>
              <a:srgbClr val="3e6ec2"/>
            </a:solidFill>
            <a:round/>
            <a:tailEnd len="med" type="triangle" w="med"/>
          </a:ln>
        </p:spPr>
      </p:cxnSp>
      <p:cxnSp>
        <p:nvCxnSpPr>
          <p:cNvPr id="442" name="Google Shape;340;p22"/>
          <p:cNvCxnSpPr>
            <a:endCxn id="423" idx="1"/>
          </p:cNvCxnSpPr>
          <p:nvPr/>
        </p:nvCxnSpPr>
        <p:spPr>
          <a:xfrm>
            <a:off x="2566440" y="5190840"/>
            <a:ext cx="1720080" cy="1425960"/>
          </a:xfrm>
          <a:prstGeom prst="straightConnector1">
            <a:avLst/>
          </a:prstGeom>
          <a:ln w="38100">
            <a:solidFill>
              <a:srgbClr val="3e6ec2"/>
            </a:solidFill>
            <a:round/>
            <a:tailEnd len="med" type="triangle" w="med"/>
          </a:ln>
        </p:spPr>
      </p:cxnSp>
      <p:cxnSp>
        <p:nvCxnSpPr>
          <p:cNvPr id="443" name="Google Shape;341;p22"/>
          <p:cNvCxnSpPr>
            <a:endCxn id="423" idx="1"/>
          </p:cNvCxnSpPr>
          <p:nvPr/>
        </p:nvCxnSpPr>
        <p:spPr>
          <a:xfrm flipV="1">
            <a:off x="2442240" y="6616440"/>
            <a:ext cx="1844280" cy="617400"/>
          </a:xfrm>
          <a:prstGeom prst="straightConnector1">
            <a:avLst/>
          </a:prstGeom>
          <a:ln w="38100">
            <a:solidFill>
              <a:srgbClr val="3e6ec2"/>
            </a:solidFill>
            <a:round/>
            <a:tailEnd len="med" type="triangle" w="med"/>
          </a:ln>
        </p:spPr>
      </p:cxnSp>
      <p:cxnSp>
        <p:nvCxnSpPr>
          <p:cNvPr id="444" name="Google Shape;342;p22"/>
          <p:cNvCxnSpPr>
            <a:endCxn id="423" idx="1"/>
          </p:cNvCxnSpPr>
          <p:nvPr/>
        </p:nvCxnSpPr>
        <p:spPr>
          <a:xfrm flipV="1">
            <a:off x="2604960" y="6616440"/>
            <a:ext cx="1681560" cy="2927880"/>
          </a:xfrm>
          <a:prstGeom prst="straightConnector1">
            <a:avLst/>
          </a:prstGeom>
          <a:ln w="38100">
            <a:solidFill>
              <a:srgbClr val="3e6ec2"/>
            </a:solidFill>
            <a:round/>
            <a:tailEnd len="med" type="triangle" w="med"/>
          </a:ln>
        </p:spPr>
      </p:cxnSp>
      <p:cxnSp>
        <p:nvCxnSpPr>
          <p:cNvPr id="445" name="Google Shape;343;p22"/>
          <p:cNvCxnSpPr>
            <a:endCxn id="423" idx="1"/>
          </p:cNvCxnSpPr>
          <p:nvPr/>
        </p:nvCxnSpPr>
        <p:spPr>
          <a:xfrm flipV="1">
            <a:off x="2566440" y="6616440"/>
            <a:ext cx="1720080" cy="4848480"/>
          </a:xfrm>
          <a:prstGeom prst="straightConnector1">
            <a:avLst/>
          </a:prstGeom>
          <a:ln w="38100">
            <a:solidFill>
              <a:srgbClr val="3e6ec2"/>
            </a:solidFill>
            <a:round/>
            <a:tailEnd len="med" type="triangle" w="med"/>
          </a:ln>
        </p:spPr>
      </p:cxnSp>
      <p:sp>
        <p:nvSpPr>
          <p:cNvPr id="446" name="Google Shape;344;p22"/>
          <p:cNvSpPr/>
          <p:nvPr/>
        </p:nvSpPr>
        <p:spPr>
          <a:xfrm>
            <a:off x="4581720" y="7734960"/>
            <a:ext cx="2608920" cy="146340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Athena Wisdom Forge</a:t>
            </a:r>
            <a:endParaRPr b="0" lang="en-US" sz="2800" spc="-1" strike="noStrike">
              <a:solidFill>
                <a:srgbClr val="000000"/>
              </a:solidFill>
              <a:latin typeface="Arial"/>
            </a:endParaRPr>
          </a:p>
        </p:txBody>
      </p:sp>
      <p:cxnSp>
        <p:nvCxnSpPr>
          <p:cNvPr id="447" name="Google Shape;345;p22"/>
          <p:cNvCxnSpPr>
            <a:endCxn id="448" idx="1"/>
          </p:cNvCxnSpPr>
          <p:nvPr/>
        </p:nvCxnSpPr>
        <p:spPr>
          <a:xfrm>
            <a:off x="7134840" y="6742440"/>
            <a:ext cx="866880" cy="10080"/>
          </a:xfrm>
          <a:prstGeom prst="straightConnector1">
            <a:avLst/>
          </a:prstGeom>
          <a:ln w="38100">
            <a:solidFill>
              <a:srgbClr val="3e6ec2"/>
            </a:solidFill>
            <a:round/>
            <a:tailEnd len="lg" type="triangle" w="lg"/>
          </a:ln>
        </p:spPr>
      </p:cxnSp>
      <p:pic>
        <p:nvPicPr>
          <p:cNvPr id="449" name="Google Shape;346;p22" descr=""/>
          <p:cNvPicPr/>
          <p:nvPr/>
        </p:nvPicPr>
        <p:blipFill>
          <a:blip r:embed="rId8"/>
          <a:stretch/>
        </p:blipFill>
        <p:spPr>
          <a:xfrm>
            <a:off x="8001360" y="5919120"/>
            <a:ext cx="1666080" cy="1666080"/>
          </a:xfrm>
          <a:prstGeom prst="rect">
            <a:avLst/>
          </a:prstGeom>
          <a:ln w="0">
            <a:noFill/>
          </a:ln>
        </p:spPr>
      </p:pic>
      <p:sp>
        <p:nvSpPr>
          <p:cNvPr id="450" name="Google Shape;347;p22"/>
          <p:cNvSpPr/>
          <p:nvPr/>
        </p:nvSpPr>
        <p:spPr>
          <a:xfrm>
            <a:off x="7376760" y="7557120"/>
            <a:ext cx="3395160" cy="103644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Formalized decision spec draft</a:t>
            </a:r>
            <a:endParaRPr b="0" lang="en-US" sz="2800" spc="-1" strike="noStrike">
              <a:solidFill>
                <a:srgbClr val="000000"/>
              </a:solidFill>
              <a:latin typeface="Arial"/>
            </a:endParaRPr>
          </a:p>
        </p:txBody>
      </p:sp>
      <p:cxnSp>
        <p:nvCxnSpPr>
          <p:cNvPr id="451" name="Google Shape;348;p22"/>
          <p:cNvCxnSpPr/>
          <p:nvPr/>
        </p:nvCxnSpPr>
        <p:spPr>
          <a:xfrm>
            <a:off x="9713520" y="6757560"/>
            <a:ext cx="1059120" cy="360"/>
          </a:xfrm>
          <a:prstGeom prst="straightConnector1">
            <a:avLst/>
          </a:prstGeom>
          <a:ln w="38100">
            <a:solidFill>
              <a:srgbClr val="3e6ec2"/>
            </a:solidFill>
            <a:round/>
            <a:tailEnd len="lg" type="triangle" w="lg"/>
          </a:ln>
        </p:spPr>
      </p:cxnSp>
      <p:cxnSp>
        <p:nvCxnSpPr>
          <p:cNvPr id="452" name="Google Shape;349;p22"/>
          <p:cNvCxnSpPr/>
          <p:nvPr/>
        </p:nvCxnSpPr>
        <p:spPr>
          <a:xfrm rot="10800000">
            <a:off x="3026880" y="2227320"/>
            <a:ext cx="18846360" cy="773280"/>
          </a:xfrm>
          <a:prstGeom prst="bentConnector3">
            <a:avLst>
              <a:gd name="adj1" fmla="val 38"/>
            </a:avLst>
          </a:prstGeom>
          <a:ln w="28575">
            <a:solidFill>
              <a:srgbClr val="3e6ec2"/>
            </a:solidFill>
            <a:prstDash val="dash"/>
            <a:round/>
            <a:tailEnd len="lg" type="triangle" w="lg"/>
          </a:ln>
        </p:spPr>
      </p:cxnSp>
      <p:grpSp>
        <p:nvGrpSpPr>
          <p:cNvPr id="453" name="Google Shape;350;p22"/>
          <p:cNvGrpSpPr/>
          <p:nvPr/>
        </p:nvGrpSpPr>
        <p:grpSpPr>
          <a:xfrm>
            <a:off x="20559960" y="3223800"/>
            <a:ext cx="3005640" cy="2157480"/>
            <a:chOff x="20559960" y="3223800"/>
            <a:chExt cx="3005640" cy="2157480"/>
          </a:xfrm>
        </p:grpSpPr>
        <p:pic>
          <p:nvPicPr>
            <p:cNvPr id="454" name="Google Shape;351;p22" descr=""/>
            <p:cNvPicPr/>
            <p:nvPr/>
          </p:nvPicPr>
          <p:blipFill>
            <a:blip r:embed="rId9"/>
            <a:stretch/>
          </p:blipFill>
          <p:spPr>
            <a:xfrm flipH="1">
              <a:off x="21235320" y="3223800"/>
              <a:ext cx="1654920" cy="1654920"/>
            </a:xfrm>
            <a:prstGeom prst="rect">
              <a:avLst/>
            </a:prstGeom>
            <a:ln w="0">
              <a:noFill/>
            </a:ln>
          </p:spPr>
        </p:pic>
        <p:sp>
          <p:nvSpPr>
            <p:cNvPr id="455" name="Google Shape;352;p22"/>
            <p:cNvSpPr/>
            <p:nvPr/>
          </p:nvSpPr>
          <p:spPr>
            <a:xfrm>
              <a:off x="20559960" y="4771800"/>
              <a:ext cx="300564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Decision Models</a:t>
              </a:r>
              <a:endParaRPr b="0" lang="en-US" sz="2800" spc="-1" strike="noStrike">
                <a:solidFill>
                  <a:srgbClr val="000000"/>
                </a:solidFill>
                <a:latin typeface="Arial"/>
              </a:endParaRPr>
            </a:p>
          </p:txBody>
        </p:sp>
      </p:grpSp>
      <p:grpSp>
        <p:nvGrpSpPr>
          <p:cNvPr id="456" name="Google Shape;353;p22"/>
          <p:cNvGrpSpPr/>
          <p:nvPr/>
        </p:nvGrpSpPr>
        <p:grpSpPr>
          <a:xfrm>
            <a:off x="20700360" y="5926680"/>
            <a:ext cx="2724840" cy="2580840"/>
            <a:chOff x="20700360" y="5926680"/>
            <a:chExt cx="2724840" cy="2580840"/>
          </a:xfrm>
        </p:grpSpPr>
        <p:sp>
          <p:nvSpPr>
            <p:cNvPr id="457" name="Google Shape;354;p22"/>
            <p:cNvSpPr/>
            <p:nvPr/>
          </p:nvSpPr>
          <p:spPr>
            <a:xfrm>
              <a:off x="20700360" y="7471080"/>
              <a:ext cx="2724840" cy="103644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Business Rules</a:t>
              </a:r>
              <a:endParaRPr b="0" lang="en-US" sz="2800" spc="-1" strike="noStrike">
                <a:solidFill>
                  <a:srgbClr val="000000"/>
                </a:solidFill>
                <a:latin typeface="Arial"/>
              </a:endParaRPr>
            </a:p>
          </p:txBody>
        </p:sp>
        <p:pic>
          <p:nvPicPr>
            <p:cNvPr id="458" name="Google Shape;355;p22" descr=""/>
            <p:cNvPicPr/>
            <p:nvPr/>
          </p:nvPicPr>
          <p:blipFill>
            <a:blip r:embed="rId10"/>
            <a:stretch/>
          </p:blipFill>
          <p:spPr>
            <a:xfrm>
              <a:off x="21353400" y="5926680"/>
              <a:ext cx="1418400" cy="1552680"/>
            </a:xfrm>
            <a:prstGeom prst="rect">
              <a:avLst/>
            </a:prstGeom>
            <a:ln w="0">
              <a:noFill/>
            </a:ln>
          </p:spPr>
        </p:pic>
      </p:grpSp>
      <p:grpSp>
        <p:nvGrpSpPr>
          <p:cNvPr id="459" name="Google Shape;356;p22"/>
          <p:cNvGrpSpPr/>
          <p:nvPr/>
        </p:nvGrpSpPr>
        <p:grpSpPr>
          <a:xfrm>
            <a:off x="21308040" y="8610840"/>
            <a:ext cx="1508760" cy="1823760"/>
            <a:chOff x="21308040" y="8610840"/>
            <a:chExt cx="1508760" cy="1823760"/>
          </a:xfrm>
        </p:grpSpPr>
        <p:pic>
          <p:nvPicPr>
            <p:cNvPr id="460" name="Google Shape;357;p22" descr=""/>
            <p:cNvPicPr/>
            <p:nvPr/>
          </p:nvPicPr>
          <p:blipFill>
            <a:blip r:embed="rId11"/>
            <a:stretch/>
          </p:blipFill>
          <p:spPr>
            <a:xfrm>
              <a:off x="21384720" y="8610840"/>
              <a:ext cx="1355400" cy="1355400"/>
            </a:xfrm>
            <a:prstGeom prst="rect">
              <a:avLst/>
            </a:prstGeom>
            <a:ln w="0">
              <a:noFill/>
            </a:ln>
          </p:spPr>
        </p:pic>
        <p:sp>
          <p:nvSpPr>
            <p:cNvPr id="461" name="Google Shape;358;p22"/>
            <p:cNvSpPr/>
            <p:nvPr/>
          </p:nvSpPr>
          <p:spPr>
            <a:xfrm>
              <a:off x="21308040" y="9825120"/>
              <a:ext cx="150876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Code</a:t>
              </a:r>
              <a:endParaRPr b="0" lang="en-US" sz="2800" spc="-1" strike="noStrike">
                <a:solidFill>
                  <a:srgbClr val="000000"/>
                </a:solidFill>
                <a:latin typeface="Arial"/>
              </a:endParaRPr>
            </a:p>
          </p:txBody>
        </p:sp>
      </p:grpSp>
      <p:cxnSp>
        <p:nvCxnSpPr>
          <p:cNvPr id="462" name="Google Shape;359;p22"/>
          <p:cNvCxnSpPr/>
          <p:nvPr/>
        </p:nvCxnSpPr>
        <p:spPr>
          <a:xfrm flipV="1">
            <a:off x="19162800" y="4174200"/>
            <a:ext cx="1710720" cy="2751120"/>
          </a:xfrm>
          <a:prstGeom prst="straightConnector1">
            <a:avLst/>
          </a:prstGeom>
          <a:ln w="38100">
            <a:solidFill>
              <a:srgbClr val="3e6ec2"/>
            </a:solidFill>
            <a:round/>
            <a:tailEnd len="lg" type="triangle" w="lg"/>
          </a:ln>
        </p:spPr>
      </p:cxnSp>
      <p:cxnSp>
        <p:nvCxnSpPr>
          <p:cNvPr id="463" name="Google Shape;360;p22"/>
          <p:cNvCxnSpPr/>
          <p:nvPr/>
        </p:nvCxnSpPr>
        <p:spPr>
          <a:xfrm flipV="1">
            <a:off x="19162800" y="6757560"/>
            <a:ext cx="1769040" cy="167760"/>
          </a:xfrm>
          <a:prstGeom prst="straightConnector1">
            <a:avLst/>
          </a:prstGeom>
          <a:ln w="38100">
            <a:solidFill>
              <a:srgbClr val="3e6ec2"/>
            </a:solidFill>
            <a:round/>
            <a:tailEnd len="lg" type="triangle" w="lg"/>
          </a:ln>
        </p:spPr>
      </p:cxnSp>
      <p:cxnSp>
        <p:nvCxnSpPr>
          <p:cNvPr id="464" name="Google Shape;361;p22"/>
          <p:cNvCxnSpPr/>
          <p:nvPr/>
        </p:nvCxnSpPr>
        <p:spPr>
          <a:xfrm>
            <a:off x="19141920" y="7006320"/>
            <a:ext cx="1545120" cy="2311560"/>
          </a:xfrm>
          <a:prstGeom prst="straightConnector1">
            <a:avLst/>
          </a:prstGeom>
          <a:ln w="38100">
            <a:solidFill>
              <a:srgbClr val="3e6ec2"/>
            </a:solidFill>
            <a:round/>
            <a:tailEnd len="lg" type="triangle" w="lg"/>
          </a:ln>
        </p:spPr>
      </p:cxnSp>
      <p:grpSp>
        <p:nvGrpSpPr>
          <p:cNvPr id="465" name="Google Shape;362;p22"/>
          <p:cNvGrpSpPr/>
          <p:nvPr/>
        </p:nvGrpSpPr>
        <p:grpSpPr>
          <a:xfrm>
            <a:off x="21022920" y="11151000"/>
            <a:ext cx="2079360" cy="1956960"/>
            <a:chOff x="21022920" y="11151000"/>
            <a:chExt cx="2079360" cy="1956960"/>
          </a:xfrm>
        </p:grpSpPr>
        <p:pic>
          <p:nvPicPr>
            <p:cNvPr id="466" name="Google Shape;363;p22" descr=""/>
            <p:cNvPicPr/>
            <p:nvPr/>
          </p:nvPicPr>
          <p:blipFill>
            <a:blip r:embed="rId12"/>
            <a:stretch/>
          </p:blipFill>
          <p:spPr>
            <a:xfrm>
              <a:off x="21389040" y="11151000"/>
              <a:ext cx="1347120" cy="1347120"/>
            </a:xfrm>
            <a:prstGeom prst="rect">
              <a:avLst/>
            </a:prstGeom>
            <a:ln w="0">
              <a:noFill/>
            </a:ln>
          </p:spPr>
        </p:pic>
        <p:sp>
          <p:nvSpPr>
            <p:cNvPr id="467" name="Google Shape;364;p22"/>
            <p:cNvSpPr/>
            <p:nvPr/>
          </p:nvSpPr>
          <p:spPr>
            <a:xfrm>
              <a:off x="21022920" y="12498480"/>
              <a:ext cx="2079360" cy="6094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Test Cases</a:t>
              </a:r>
              <a:endParaRPr b="0" lang="en-US" sz="2800" spc="-1" strike="noStrike">
                <a:solidFill>
                  <a:srgbClr val="000000"/>
                </a:solidFill>
                <a:latin typeface="Arial"/>
              </a:endParaRPr>
            </a:p>
          </p:txBody>
        </p:sp>
      </p:grpSp>
      <p:cxnSp>
        <p:nvCxnSpPr>
          <p:cNvPr id="468" name="Google Shape;365;p22"/>
          <p:cNvCxnSpPr/>
          <p:nvPr/>
        </p:nvCxnSpPr>
        <p:spPr>
          <a:xfrm>
            <a:off x="19141920" y="6924960"/>
            <a:ext cx="1731600" cy="5028480"/>
          </a:xfrm>
          <a:prstGeom prst="straightConnector1">
            <a:avLst/>
          </a:prstGeom>
          <a:ln w="38100">
            <a:solidFill>
              <a:srgbClr val="3e6ec2"/>
            </a:solidFill>
            <a:round/>
            <a:tailEnd len="lg" type="triangle" w="lg"/>
          </a:ln>
        </p:spPr>
      </p:cxnSp>
      <p:cxnSp>
        <p:nvCxnSpPr>
          <p:cNvPr id="469" name="Google Shape;368;p22"/>
          <p:cNvCxnSpPr>
            <a:endCxn id="423" idx="0"/>
          </p:cNvCxnSpPr>
          <p:nvPr/>
        </p:nvCxnSpPr>
        <p:spPr>
          <a:xfrm rot="5400000">
            <a:off x="9309600" y="-55080"/>
            <a:ext cx="1648080" cy="8471160"/>
          </a:xfrm>
          <a:prstGeom prst="bentConnector3">
            <a:avLst>
              <a:gd name="adj1" fmla="val 21"/>
            </a:avLst>
          </a:prstGeom>
          <a:ln w="38100">
            <a:solidFill>
              <a:srgbClr val="3e6ec2"/>
            </a:solidFill>
            <a:round/>
            <a:tailEnd len="lg" type="triangle" w="lg"/>
          </a:ln>
        </p:spPr>
      </p:cxnSp>
      <p:cxnSp>
        <p:nvCxnSpPr>
          <p:cNvPr id="470" name="Google Shape;369;p22"/>
          <p:cNvCxnSpPr/>
          <p:nvPr/>
        </p:nvCxnSpPr>
        <p:spPr>
          <a:xfrm flipV="1">
            <a:off x="14368680" y="3357000"/>
            <a:ext cx="360" cy="817560"/>
          </a:xfrm>
          <a:prstGeom prst="straightConnector1">
            <a:avLst/>
          </a:prstGeom>
          <a:ln w="38100">
            <a:solidFill>
              <a:srgbClr val="3e6ec2"/>
            </a:solidFill>
            <a:round/>
          </a:ln>
        </p:spPr>
      </p:cxnSp>
      <p:sp>
        <p:nvSpPr>
          <p:cNvPr id="471" name="Google Shape;370;p22"/>
          <p:cNvSpPr/>
          <p:nvPr/>
        </p:nvSpPr>
        <p:spPr>
          <a:xfrm>
            <a:off x="18874800" y="2340360"/>
            <a:ext cx="2901600" cy="103644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2800" spc="-1" strike="noStrike">
                <a:solidFill>
                  <a:srgbClr val="000000"/>
                </a:solidFill>
                <a:latin typeface="IBM Plex Sans Light"/>
                <a:ea typeface="Calibri"/>
              </a:rPr>
              <a:t>Explanation Links</a:t>
            </a:r>
            <a:endParaRPr b="0" lang="en-US" sz="2800" spc="-1" strike="noStrike">
              <a:solidFill>
                <a:srgbClr val="000000"/>
              </a:solidFill>
              <a:latin typeface="Arial"/>
            </a:endParaRPr>
          </a:p>
        </p:txBody>
      </p:sp>
      <p:sp>
        <p:nvSpPr>
          <p:cNvPr id="472" name="TextBox 1"/>
          <p:cNvSpPr/>
          <p:nvPr/>
        </p:nvSpPr>
        <p:spPr>
          <a:xfrm>
            <a:off x="5390640" y="10619280"/>
            <a:ext cx="12004200" cy="2497680"/>
          </a:xfrm>
          <a:prstGeom prst="rect">
            <a:avLst/>
          </a:prstGeom>
          <a:noFill/>
          <a:ln w="9525">
            <a:solidFill>
              <a:srgbClr val="003a6d"/>
            </a:solidFill>
            <a:round/>
          </a:ln>
        </p:spPr>
        <p:style>
          <a:lnRef idx="0"/>
          <a:fillRef idx="0"/>
          <a:effectRef idx="0"/>
          <a:fontRef idx="minor"/>
        </p:style>
        <p:txBody>
          <a:bodyPr lIns="72000" rIns="72000" tIns="72000" bIns="72000" anchor="t">
            <a:noAutofit/>
          </a:bodyPr>
          <a:p>
            <a:pPr marL="457200" indent="-457200" defTabSz="2438280">
              <a:lnSpc>
                <a:spcPct val="100000"/>
              </a:lnSpc>
              <a:buClr>
                <a:srgbClr val="003a6d"/>
              </a:buClr>
              <a:buFont typeface="Arial"/>
              <a:buChar char="•"/>
            </a:pPr>
            <a:r>
              <a:rPr b="0" lang="en-US" sz="3200" spc="-1" strike="noStrike">
                <a:solidFill>
                  <a:schemeClr val="accent3"/>
                </a:solidFill>
                <a:latin typeface="IBM Plex Sans Light"/>
              </a:rPr>
              <a:t>Assist Business Analyst in managing and extracting business rules from documents, interviews, code, etc.</a:t>
            </a:r>
            <a:endParaRPr b="0" lang="en-US" sz="3200" spc="-1" strike="noStrike">
              <a:solidFill>
                <a:srgbClr val="000000"/>
              </a:solidFill>
              <a:latin typeface="Arial"/>
            </a:endParaRPr>
          </a:p>
          <a:p>
            <a:pPr marL="457200" indent="-457200" defTabSz="2438280">
              <a:lnSpc>
                <a:spcPct val="100000"/>
              </a:lnSpc>
              <a:buClr>
                <a:srgbClr val="003a6d"/>
              </a:buClr>
              <a:buFont typeface="Arial"/>
              <a:buChar char="•"/>
            </a:pPr>
            <a:r>
              <a:rPr b="0" lang="en-US" sz="3200" spc="-1" strike="noStrike">
                <a:solidFill>
                  <a:schemeClr val="accent3"/>
                </a:solidFill>
                <a:latin typeface="IBM Plex Sans Light"/>
              </a:rPr>
              <a:t>Interactive system keeping the human in the loop.</a:t>
            </a:r>
            <a:endParaRPr b="0" lang="en-US" sz="3200" spc="-1" strike="noStrike">
              <a:solidFill>
                <a:srgbClr val="000000"/>
              </a:solidFill>
              <a:latin typeface="Arial"/>
            </a:endParaRPr>
          </a:p>
          <a:p>
            <a:pPr marL="457200" indent="-457200" defTabSz="2438280">
              <a:lnSpc>
                <a:spcPct val="100000"/>
              </a:lnSpc>
              <a:buClr>
                <a:srgbClr val="003a6d"/>
              </a:buClr>
              <a:buFont typeface="Arial"/>
              <a:buChar char="•"/>
            </a:pPr>
            <a:r>
              <a:rPr b="0" lang="en-US" sz="3200" spc="-1" strike="noStrike">
                <a:solidFill>
                  <a:schemeClr val="accent3"/>
                </a:solidFill>
                <a:latin typeface="IBM Plex Sans Light"/>
              </a:rPr>
              <a:t>Leverage readable, formalized intermediate format.</a:t>
            </a:r>
            <a:endParaRPr b="0" lang="en-US" sz="3200" spc="-1" strike="noStrike">
              <a:solidFill>
                <a:srgbClr val="000000"/>
              </a:solidFill>
              <a:latin typeface="Arial"/>
            </a:endParaRPr>
          </a:p>
          <a:p>
            <a:pPr marL="457200" indent="-457200" defTabSz="2438280">
              <a:lnSpc>
                <a:spcPct val="100000"/>
              </a:lnSpc>
              <a:buClr>
                <a:srgbClr val="003a6d"/>
              </a:buClr>
              <a:buFont typeface="Arial"/>
              <a:buChar char="•"/>
            </a:pPr>
            <a:r>
              <a:rPr b="0" lang="en-US" sz="3200" spc="-1" strike="noStrike">
                <a:solidFill>
                  <a:schemeClr val="accent3"/>
                </a:solidFill>
                <a:latin typeface="IBM Plex Sans Light"/>
              </a:rPr>
              <a:t>Generate explanatory links to source material in business rules.</a:t>
            </a:r>
            <a:endParaRPr b="0" lang="en-US" sz="3200" spc="-1" strike="noStrike">
              <a:solidFill>
                <a:srgbClr val="000000"/>
              </a:solidFill>
              <a:latin typeface="Arial"/>
            </a:endParaRPr>
          </a:p>
          <a:p>
            <a:pPr defTabSz="2438280">
              <a:lnSpc>
                <a:spcPct val="100000"/>
              </a:lnSpc>
            </a:pPr>
            <a:endParaRPr b="0" lang="en-US" sz="3200" spc="-1" strike="noStrike">
              <a:solidFill>
                <a:srgbClr val="000000"/>
              </a:solidFill>
              <a:latin typeface="Arial"/>
            </a:endParaRPr>
          </a:p>
        </p:txBody>
      </p:sp>
      <p:sp>
        <p:nvSpPr>
          <p:cNvPr id="473" name="Slide Number Placeholder 3"/>
          <p:cNvSpPr/>
          <p:nvPr/>
        </p:nvSpPr>
        <p:spPr>
          <a:xfrm>
            <a:off x="23541480" y="12938760"/>
            <a:ext cx="624240" cy="61524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38395E96-2512-42AE-87C0-FC332C6B8163}"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
        <p:nvSpPr>
          <p:cNvPr id="474" name="Google Shape;273;p13"/>
          <p:cNvSpPr/>
          <p:nvPr/>
        </p:nvSpPr>
        <p:spPr>
          <a:xfrm>
            <a:off x="13005000" y="9314640"/>
            <a:ext cx="4893840" cy="73116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3600" spc="-1" strike="noStrike">
                <a:solidFill>
                  <a:schemeClr val="dk1"/>
                </a:solidFill>
                <a:latin typeface="IBM Plex Sans Light"/>
                <a:ea typeface="Calibri"/>
              </a:rPr>
              <a:t>Business Analyst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Rounded Rectangle 2"/>
          <p:cNvSpPr/>
          <p:nvPr/>
        </p:nvSpPr>
        <p:spPr>
          <a:xfrm>
            <a:off x="16518600" y="3592080"/>
            <a:ext cx="5294520" cy="7961400"/>
          </a:xfrm>
          <a:prstGeom prst="roundRect">
            <a:avLst>
              <a:gd name="adj" fmla="val 16667"/>
            </a:avLst>
          </a:prstGeom>
          <a:solidFill>
            <a:srgbClr val="faf7f8"/>
          </a:solidFill>
          <a:ln>
            <a:solidFill>
              <a:srgbClr val="062a6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1829520">
              <a:lnSpc>
                <a:spcPct val="100000"/>
              </a:lnSpc>
            </a:pPr>
            <a:endParaRPr b="0" lang="en-US" sz="7200" spc="-1" strike="noStrike">
              <a:solidFill>
                <a:schemeClr val="dk1"/>
              </a:solidFill>
              <a:latin typeface="IBM Plex Sans Light"/>
            </a:endParaRPr>
          </a:p>
        </p:txBody>
      </p:sp>
      <p:sp>
        <p:nvSpPr>
          <p:cNvPr id="476" name="Rounded Rectangle 1"/>
          <p:cNvSpPr/>
          <p:nvPr/>
        </p:nvSpPr>
        <p:spPr>
          <a:xfrm>
            <a:off x="9609120" y="3548520"/>
            <a:ext cx="5511960" cy="7961400"/>
          </a:xfrm>
          <a:prstGeom prst="roundRect">
            <a:avLst>
              <a:gd name="adj" fmla="val 16667"/>
            </a:avLst>
          </a:prstGeom>
          <a:solidFill>
            <a:srgbClr val="faf7f8"/>
          </a:solidFill>
          <a:ln>
            <a:solidFill>
              <a:srgbClr val="062a6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1829520">
              <a:lnSpc>
                <a:spcPct val="100000"/>
              </a:lnSpc>
            </a:pPr>
            <a:endParaRPr b="0" lang="en-US" sz="7200" spc="-1" strike="noStrike">
              <a:solidFill>
                <a:schemeClr val="dk1"/>
              </a:solidFill>
              <a:latin typeface="IBM Plex Sans Light"/>
            </a:endParaRPr>
          </a:p>
        </p:txBody>
      </p:sp>
      <p:sp>
        <p:nvSpPr>
          <p:cNvPr id="477" name="Google Shape;248;p13"/>
          <p:cNvSpPr/>
          <p:nvPr/>
        </p:nvSpPr>
        <p:spPr>
          <a:xfrm flipH="1" rot="5400000">
            <a:off x="-2819520" y="2820600"/>
            <a:ext cx="13715640" cy="8075160"/>
          </a:xfrm>
          <a:prstGeom prst="rect">
            <a:avLst/>
          </a:prstGeom>
          <a:gradFill rotWithShape="0">
            <a:gsLst>
              <a:gs pos="0">
                <a:srgbClr val="000000"/>
              </a:gs>
              <a:gs pos="8000">
                <a:srgbClr val="000000"/>
              </a:gs>
              <a:gs pos="100000">
                <a:srgbClr val="2f5496"/>
              </a:gs>
            </a:gsLst>
            <a:lin ang="13200000"/>
          </a:gra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Calibri"/>
            </a:endParaRPr>
          </a:p>
        </p:txBody>
      </p:sp>
      <p:sp>
        <p:nvSpPr>
          <p:cNvPr id="478" name="Google Shape;249;p13"/>
          <p:cNvSpPr/>
          <p:nvPr/>
        </p:nvSpPr>
        <p:spPr>
          <a:xfrm flipH="1" rot="5400000">
            <a:off x="-2819520" y="2840760"/>
            <a:ext cx="13715640" cy="8075160"/>
          </a:xfrm>
          <a:prstGeom prst="rect">
            <a:avLst/>
          </a:prstGeom>
          <a:gradFill rotWithShape="0">
            <a:gsLst>
              <a:gs pos="0">
                <a:srgbClr val="000000">
                  <a:alpha val="0"/>
                </a:srgbClr>
              </a:gs>
              <a:gs pos="99000">
                <a:srgbClr val="4472c4">
                  <a:alpha val="45000"/>
                </a:srgbClr>
              </a:gs>
              <a:gs pos="100000">
                <a:srgbClr val="4472c4">
                  <a:alpha val="45000"/>
                </a:srgbClr>
              </a:gs>
            </a:gsLst>
            <a:lin ang="14400000"/>
          </a:gra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Calibri"/>
            </a:endParaRPr>
          </a:p>
        </p:txBody>
      </p:sp>
      <p:sp>
        <p:nvSpPr>
          <p:cNvPr id="479" name="Google Shape;250;p13"/>
          <p:cNvSpPr/>
          <p:nvPr/>
        </p:nvSpPr>
        <p:spPr>
          <a:xfrm flipH="1" rot="5400000">
            <a:off x="1536120" y="7176600"/>
            <a:ext cx="5003640" cy="8075160"/>
          </a:xfrm>
          <a:prstGeom prst="rect">
            <a:avLst/>
          </a:prstGeom>
          <a:gradFill rotWithShape="0">
            <a:gsLst>
              <a:gs pos="0">
                <a:srgbClr val="4472c4">
                  <a:alpha val="28000"/>
                </a:srgbClr>
              </a:gs>
              <a:gs pos="2000">
                <a:srgbClr val="4472c4">
                  <a:alpha val="28000"/>
                </a:srgbClr>
              </a:gs>
              <a:gs pos="100000">
                <a:srgbClr val="000000">
                  <a:alpha val="29000"/>
                </a:srgbClr>
              </a:gs>
            </a:gsLst>
            <a:lin ang="8400000"/>
          </a:gra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Calibri"/>
            </a:endParaRPr>
          </a:p>
        </p:txBody>
      </p:sp>
      <p:sp>
        <p:nvSpPr>
          <p:cNvPr id="480" name="Google Shape;251;p13"/>
          <p:cNvSpPr/>
          <p:nvPr/>
        </p:nvSpPr>
        <p:spPr>
          <a:xfrm rot="20635800">
            <a:off x="-1001520" y="1939320"/>
            <a:ext cx="7800480" cy="8357400"/>
          </a:xfrm>
          <a:custGeom>
            <a:avLst/>
            <a:gdLst>
              <a:gd name="textAreaLeft" fmla="*/ 0 w 7800480"/>
              <a:gd name="textAreaRight" fmla="*/ 7800840 w 7800480"/>
              <a:gd name="textAreaTop" fmla="*/ 0 h 8357400"/>
              <a:gd name="textAreaBottom" fmla="*/ 8357760 h 8357400"/>
            </a:gdLst>
            <a:ah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0">
                <a:srgbClr val="000000">
                  <a:alpha val="0"/>
                </a:srgbClr>
              </a:gs>
              <a:gs pos="29000">
                <a:srgbClr val="000000">
                  <a:alpha val="0"/>
                </a:srgbClr>
              </a:gs>
              <a:gs pos="100000">
                <a:srgbClr val="4472c4">
                  <a:alpha val="42000"/>
                </a:srgbClr>
              </a:gs>
            </a:gsLst>
            <a:lin ang="834000"/>
          </a:gra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Calibri"/>
            </a:endParaRPr>
          </a:p>
        </p:txBody>
      </p:sp>
      <p:sp>
        <p:nvSpPr>
          <p:cNvPr id="481" name="Google Shape;252;p13"/>
          <p:cNvSpPr/>
          <p:nvPr/>
        </p:nvSpPr>
        <p:spPr>
          <a:xfrm flipH="1" rot="5400000">
            <a:off x="-2819520" y="2820600"/>
            <a:ext cx="13715640" cy="8075160"/>
          </a:xfrm>
          <a:prstGeom prst="rect">
            <a:avLst/>
          </a:prstGeom>
          <a:gradFill rotWithShape="0">
            <a:gsLst>
              <a:gs pos="0">
                <a:srgbClr val="000000">
                  <a:alpha val="0"/>
                </a:srgbClr>
              </a:gs>
              <a:gs pos="99000">
                <a:srgbClr val="8da9db">
                  <a:alpha val="11000"/>
                </a:srgbClr>
              </a:gs>
              <a:gs pos="100000">
                <a:srgbClr val="8da9db">
                  <a:alpha val="11000"/>
                </a:srgbClr>
              </a:gs>
            </a:gsLst>
            <a:lin ang="9000000"/>
          </a:gra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Calibri"/>
            </a:endParaRPr>
          </a:p>
        </p:txBody>
      </p:sp>
      <p:sp>
        <p:nvSpPr>
          <p:cNvPr id="482" name="PlaceHolder 1"/>
          <p:cNvSpPr>
            <a:spLocks noGrp="1"/>
          </p:cNvSpPr>
          <p:nvPr>
            <p:ph type="title"/>
          </p:nvPr>
        </p:nvSpPr>
        <p:spPr>
          <a:xfrm>
            <a:off x="464040" y="3367440"/>
            <a:ext cx="6940800" cy="7273800"/>
          </a:xfrm>
          <a:prstGeom prst="rect">
            <a:avLst/>
          </a:prstGeom>
          <a:noFill/>
          <a:ln w="12600">
            <a:noFill/>
          </a:ln>
        </p:spPr>
        <p:txBody>
          <a:bodyPr lIns="182880" rIns="182880" tIns="91440" bIns="91440" anchor="ctr">
            <a:normAutofit/>
          </a:bodyPr>
          <a:p>
            <a:pPr indent="0" algn="ctr" defTabSz="2438280">
              <a:lnSpc>
                <a:spcPct val="90000"/>
              </a:lnSpc>
              <a:buNone/>
              <a:tabLst>
                <a:tab algn="l" pos="0"/>
              </a:tabLst>
            </a:pPr>
            <a:r>
              <a:rPr b="0" lang="en-FR" sz="7400" spc="-1" strike="noStrike">
                <a:solidFill>
                  <a:srgbClr val="ffffff"/>
                </a:solidFill>
                <a:latin typeface="IBM Plex Sans"/>
              </a:rPr>
              <a:t>The Athena Solution</a:t>
            </a:r>
            <a:endParaRPr b="0" lang="en-US" sz="7400" spc="-1" strike="noStrike">
              <a:solidFill>
                <a:schemeClr val="dk1"/>
              </a:solidFill>
              <a:latin typeface="IBM Plex Sans Light"/>
            </a:endParaRPr>
          </a:p>
        </p:txBody>
      </p:sp>
      <p:sp>
        <p:nvSpPr>
          <p:cNvPr id="483" name="Google Shape;254;p13"/>
          <p:cNvSpPr/>
          <p:nvPr/>
        </p:nvSpPr>
        <p:spPr>
          <a:xfrm>
            <a:off x="13887360" y="7993440"/>
            <a:ext cx="3545640" cy="696960"/>
          </a:xfrm>
          <a:prstGeom prst="rightArrow">
            <a:avLst>
              <a:gd name="adj1" fmla="val 50000"/>
              <a:gd name="adj2" fmla="val 50000"/>
            </a:avLst>
          </a:prstGeom>
          <a:solidFill>
            <a:schemeClr val="dk1"/>
          </a:solidFill>
          <a:ln w="25400">
            <a:solidFill>
              <a:srgbClr val="1c3052"/>
            </a:solidFill>
            <a:round/>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highlight>
                <a:srgbClr val="000000"/>
              </a:highlight>
              <a:latin typeface="IBM Plex Sans Light"/>
              <a:ea typeface="Calibri"/>
            </a:endParaRPr>
          </a:p>
        </p:txBody>
      </p:sp>
      <p:sp>
        <p:nvSpPr>
          <p:cNvPr id="484" name="Google Shape;257;p13"/>
          <p:cNvSpPr/>
          <p:nvPr/>
        </p:nvSpPr>
        <p:spPr>
          <a:xfrm rot="5400000">
            <a:off x="18708840" y="6440040"/>
            <a:ext cx="1100520" cy="696960"/>
          </a:xfrm>
          <a:prstGeom prst="rightArrow">
            <a:avLst>
              <a:gd name="adj1" fmla="val 50000"/>
              <a:gd name="adj2" fmla="val 50000"/>
            </a:avLst>
          </a:prstGeom>
          <a:solidFill>
            <a:schemeClr val="dk1"/>
          </a:solidFill>
          <a:ln w="25400">
            <a:solidFill>
              <a:srgbClr val="1c3052"/>
            </a:solidFill>
            <a:round/>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highlight>
                <a:srgbClr val="000000"/>
              </a:highlight>
              <a:latin typeface="IBM Plex Sans Light"/>
              <a:ea typeface="Calibri"/>
            </a:endParaRPr>
          </a:p>
        </p:txBody>
      </p:sp>
      <p:pic>
        <p:nvPicPr>
          <p:cNvPr id="485" name="Google Shape;258;p13" descr=""/>
          <p:cNvPicPr/>
          <p:nvPr/>
        </p:nvPicPr>
        <p:blipFill>
          <a:blip r:embed="rId1"/>
          <a:stretch/>
        </p:blipFill>
        <p:spPr>
          <a:xfrm>
            <a:off x="11256840" y="7530840"/>
            <a:ext cx="1810800" cy="1622160"/>
          </a:xfrm>
          <a:prstGeom prst="rect">
            <a:avLst/>
          </a:prstGeom>
          <a:ln w="0">
            <a:noFill/>
          </a:ln>
        </p:spPr>
      </p:pic>
      <p:sp>
        <p:nvSpPr>
          <p:cNvPr id="486" name="Google Shape;259;p13"/>
          <p:cNvSpPr/>
          <p:nvPr/>
        </p:nvSpPr>
        <p:spPr>
          <a:xfrm>
            <a:off x="10525680" y="9053280"/>
            <a:ext cx="3885480" cy="237708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1" lang="en-FR" sz="3600" spc="-1" strike="noStrike">
                <a:solidFill>
                  <a:schemeClr val="dk1"/>
                </a:solidFill>
                <a:latin typeface="IBM Plex Sans Light"/>
                <a:ea typeface="Calibri"/>
              </a:rPr>
              <a:t>Business Rules </a:t>
            </a:r>
            <a:r>
              <a:rPr b="0" lang="en-FR" sz="3600" spc="-1" strike="noStrike">
                <a:solidFill>
                  <a:schemeClr val="dk1"/>
                </a:solidFill>
                <a:latin typeface="IBM Plex Sans Light"/>
                <a:ea typeface="Calibri"/>
              </a:rPr>
              <a:t>for precision &amp; auditability</a:t>
            </a:r>
            <a:endParaRPr b="0" lang="en-US" sz="3600" spc="-1" strike="noStrike">
              <a:solidFill>
                <a:srgbClr val="000000"/>
              </a:solidFill>
              <a:latin typeface="Arial"/>
            </a:endParaRPr>
          </a:p>
        </p:txBody>
      </p:sp>
      <p:grpSp>
        <p:nvGrpSpPr>
          <p:cNvPr id="487" name="Google Shape;260;p13"/>
          <p:cNvGrpSpPr/>
          <p:nvPr/>
        </p:nvGrpSpPr>
        <p:grpSpPr>
          <a:xfrm>
            <a:off x="16800120" y="4276800"/>
            <a:ext cx="4779720" cy="1683720"/>
            <a:chOff x="16800120" y="4276800"/>
            <a:chExt cx="4779720" cy="1683720"/>
          </a:xfrm>
        </p:grpSpPr>
        <p:sp>
          <p:nvSpPr>
            <p:cNvPr id="488" name="Google Shape;261;p13"/>
            <p:cNvSpPr/>
            <p:nvPr/>
          </p:nvSpPr>
          <p:spPr>
            <a:xfrm>
              <a:off x="18708840" y="4482360"/>
              <a:ext cx="2871000" cy="127980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1" lang="en-FR" sz="3600" spc="-1" strike="noStrike">
                  <a:solidFill>
                    <a:schemeClr val="dk1"/>
                  </a:solidFill>
                  <a:latin typeface="IBM Plex Sans Light"/>
                  <a:ea typeface="Calibri"/>
                </a:rPr>
                <a:t>LLMs </a:t>
              </a:r>
              <a:r>
                <a:rPr b="0" lang="en-FR" sz="3600" spc="-1" strike="noStrike">
                  <a:solidFill>
                    <a:schemeClr val="dk1"/>
                  </a:solidFill>
                  <a:latin typeface="IBM Plex Sans Light"/>
                  <a:ea typeface="Calibri"/>
                </a:rPr>
                <a:t>for interaction</a:t>
              </a:r>
              <a:endParaRPr b="0" lang="en-US" sz="3600" spc="-1" strike="noStrike">
                <a:solidFill>
                  <a:srgbClr val="000000"/>
                </a:solidFill>
                <a:latin typeface="Arial"/>
              </a:endParaRPr>
            </a:p>
          </p:txBody>
        </p:sp>
        <p:pic>
          <p:nvPicPr>
            <p:cNvPr id="489" name="Google Shape;262;p13" descr=""/>
            <p:cNvPicPr/>
            <p:nvPr/>
          </p:nvPicPr>
          <p:blipFill>
            <a:blip r:embed="rId2"/>
            <a:stretch/>
          </p:blipFill>
          <p:spPr>
            <a:xfrm flipH="1" rot="10800000">
              <a:off x="16800120" y="4276800"/>
              <a:ext cx="1699200" cy="1683720"/>
            </a:xfrm>
            <a:prstGeom prst="rect">
              <a:avLst/>
            </a:prstGeom>
            <a:ln w="0">
              <a:noFill/>
            </a:ln>
          </p:spPr>
        </p:pic>
      </p:grpSp>
      <p:grpSp>
        <p:nvGrpSpPr>
          <p:cNvPr id="490" name="Google Shape;268;p13"/>
          <p:cNvGrpSpPr/>
          <p:nvPr/>
        </p:nvGrpSpPr>
        <p:grpSpPr>
          <a:xfrm>
            <a:off x="17312400" y="7489080"/>
            <a:ext cx="4089960" cy="4046760"/>
            <a:chOff x="17312400" y="7489080"/>
            <a:chExt cx="4089960" cy="4046760"/>
          </a:xfrm>
        </p:grpSpPr>
        <p:pic>
          <p:nvPicPr>
            <p:cNvPr id="491" name="Google Shape;269;p13" descr="A black and white owl&#10;&#10;Description automatically generated"/>
            <p:cNvPicPr/>
            <p:nvPr/>
          </p:nvPicPr>
          <p:blipFill>
            <a:blip r:embed="rId3"/>
            <a:stretch/>
          </p:blipFill>
          <p:spPr>
            <a:xfrm>
              <a:off x="17866440" y="7489080"/>
              <a:ext cx="2802240" cy="2648880"/>
            </a:xfrm>
            <a:prstGeom prst="rect">
              <a:avLst/>
            </a:prstGeom>
            <a:ln w="0">
              <a:noFill/>
            </a:ln>
          </p:spPr>
        </p:pic>
        <p:sp>
          <p:nvSpPr>
            <p:cNvPr id="492" name="Google Shape;270;p13"/>
            <p:cNvSpPr/>
            <p:nvPr/>
          </p:nvSpPr>
          <p:spPr>
            <a:xfrm>
              <a:off x="17312400" y="9707400"/>
              <a:ext cx="4089960" cy="182844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1" lang="en-FR" sz="3600" spc="-1" strike="noStrike">
                  <a:solidFill>
                    <a:srgbClr val="000000"/>
                  </a:solidFill>
                  <a:latin typeface="IBM Plex Sans Light"/>
                  <a:ea typeface="Calibri"/>
                </a:rPr>
                <a:t>Athena Intelligent </a:t>
              </a:r>
              <a:r>
                <a:rPr b="1" lang="en-FR" sz="3600" spc="-1" strike="noStrike">
                  <a:solidFill>
                    <a:schemeClr val="dk1"/>
                  </a:solidFill>
                  <a:latin typeface="IBM Plex Sans Light"/>
                  <a:ea typeface="Calibri"/>
                </a:rPr>
                <a:t>Agent</a:t>
              </a:r>
              <a:endParaRPr b="0" lang="en-US" sz="3600" spc="-1" strike="noStrike">
                <a:solidFill>
                  <a:srgbClr val="000000"/>
                </a:solidFill>
                <a:latin typeface="Arial"/>
              </a:endParaRPr>
            </a:p>
          </p:txBody>
        </p:sp>
      </p:grpSp>
      <p:grpSp>
        <p:nvGrpSpPr>
          <p:cNvPr id="493" name="Google Shape;272;p13"/>
          <p:cNvGrpSpPr/>
          <p:nvPr/>
        </p:nvGrpSpPr>
        <p:grpSpPr>
          <a:xfrm>
            <a:off x="10382040" y="4042800"/>
            <a:ext cx="4741560" cy="1828440"/>
            <a:chOff x="10382040" y="4042800"/>
            <a:chExt cx="4741560" cy="1828440"/>
          </a:xfrm>
        </p:grpSpPr>
        <p:sp>
          <p:nvSpPr>
            <p:cNvPr id="494" name="Google Shape;273;p13"/>
            <p:cNvSpPr/>
            <p:nvPr/>
          </p:nvSpPr>
          <p:spPr>
            <a:xfrm>
              <a:off x="12252600" y="4042800"/>
              <a:ext cx="2871000" cy="182844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1" lang="en-FR" sz="3600" spc="-1" strike="noStrike">
                  <a:solidFill>
                    <a:schemeClr val="dk1"/>
                  </a:solidFill>
                  <a:latin typeface="IBM Plex Sans Light"/>
                  <a:ea typeface="Calibri"/>
                </a:rPr>
                <a:t>LLMs </a:t>
              </a:r>
              <a:r>
                <a:rPr b="0" lang="en-FR" sz="3600" spc="-1" strike="noStrike">
                  <a:solidFill>
                    <a:schemeClr val="dk1"/>
                  </a:solidFill>
                  <a:latin typeface="IBM Plex Sans Light"/>
                  <a:ea typeface="Calibri"/>
                </a:rPr>
                <a:t>for knowledge capture</a:t>
              </a:r>
              <a:endParaRPr b="0" lang="en-US" sz="3600" spc="-1" strike="noStrike">
                <a:solidFill>
                  <a:srgbClr val="000000"/>
                </a:solidFill>
                <a:latin typeface="Arial"/>
              </a:endParaRPr>
            </a:p>
          </p:txBody>
        </p:sp>
        <p:pic>
          <p:nvPicPr>
            <p:cNvPr id="495" name="Google Shape;274;p13" descr=""/>
            <p:cNvPicPr/>
            <p:nvPr/>
          </p:nvPicPr>
          <p:blipFill>
            <a:blip r:embed="rId4"/>
            <a:stretch/>
          </p:blipFill>
          <p:spPr>
            <a:xfrm flipH="1" rot="10800000">
              <a:off x="10382040" y="4113000"/>
              <a:ext cx="1699200" cy="1683720"/>
            </a:xfrm>
            <a:prstGeom prst="rect">
              <a:avLst/>
            </a:prstGeom>
            <a:ln w="0">
              <a:noFill/>
            </a:ln>
          </p:spPr>
        </p:pic>
      </p:grpSp>
      <p:sp>
        <p:nvSpPr>
          <p:cNvPr id="496" name="Google Shape;275;p13"/>
          <p:cNvSpPr/>
          <p:nvPr/>
        </p:nvSpPr>
        <p:spPr>
          <a:xfrm rot="5400000">
            <a:off x="11670840" y="6314760"/>
            <a:ext cx="1100520" cy="696960"/>
          </a:xfrm>
          <a:prstGeom prst="rightArrow">
            <a:avLst>
              <a:gd name="adj1" fmla="val 50000"/>
              <a:gd name="adj2" fmla="val 50000"/>
            </a:avLst>
          </a:prstGeom>
          <a:solidFill>
            <a:schemeClr val="dk1"/>
          </a:solidFill>
          <a:ln w="25400">
            <a:solidFill>
              <a:srgbClr val="1c3052"/>
            </a:solidFill>
            <a:round/>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highlight>
                <a:srgbClr val="000000"/>
              </a:highlight>
              <a:latin typeface="IBM Plex Sans Light"/>
              <a:ea typeface="Calibri"/>
            </a:endParaRPr>
          </a:p>
        </p:txBody>
      </p:sp>
      <p:grpSp>
        <p:nvGrpSpPr>
          <p:cNvPr id="497" name="Group 10"/>
          <p:cNvGrpSpPr/>
          <p:nvPr/>
        </p:nvGrpSpPr>
        <p:grpSpPr>
          <a:xfrm>
            <a:off x="10401120" y="954000"/>
            <a:ext cx="3584520" cy="2544480"/>
            <a:chOff x="10401120" y="954000"/>
            <a:chExt cx="3584520" cy="2544480"/>
          </a:xfrm>
        </p:grpSpPr>
        <p:sp>
          <p:nvSpPr>
            <p:cNvPr id="498" name="Google Shape;273;p13"/>
            <p:cNvSpPr/>
            <p:nvPr/>
          </p:nvSpPr>
          <p:spPr>
            <a:xfrm>
              <a:off x="10401120" y="2218680"/>
              <a:ext cx="3584520" cy="127980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3600" spc="-1" strike="noStrike">
                  <a:solidFill>
                    <a:schemeClr val="dk1"/>
                  </a:solidFill>
                  <a:latin typeface="IBM Plex Sans Light"/>
                  <a:ea typeface="Calibri"/>
                </a:rPr>
                <a:t>Business Analyst</a:t>
              </a:r>
              <a:endParaRPr b="0" lang="en-US" sz="3600" spc="-1" strike="noStrike">
                <a:solidFill>
                  <a:srgbClr val="000000"/>
                </a:solidFill>
                <a:latin typeface="Arial"/>
              </a:endParaRPr>
            </a:p>
          </p:txBody>
        </p:sp>
        <p:pic>
          <p:nvPicPr>
            <p:cNvPr id="499" name="Graphic 9" descr=""/>
            <p:cNvPicPr/>
            <p:nvPr/>
          </p:nvPicPr>
          <p:blipFill>
            <a:blip r:embed="rId5">
              <a:extLst>
                <a:ext uri="{96DAC541-7B7A-43D3-8B79-37D633B846F1}">
                  <asvg:svgBlip xmlns:asvg="http://schemas.microsoft.com/office/drawing/2016/SVG/main" r:embed="rId6"/>
                </a:ext>
              </a:extLst>
            </a:blip>
            <a:stretch/>
          </p:blipFill>
          <p:spPr>
            <a:xfrm>
              <a:off x="11463480" y="954000"/>
              <a:ext cx="1460160" cy="1460160"/>
            </a:xfrm>
            <a:prstGeom prst="rect">
              <a:avLst/>
            </a:prstGeom>
            <a:ln w="0">
              <a:noFill/>
            </a:ln>
          </p:spPr>
        </p:pic>
      </p:grpSp>
      <p:grpSp>
        <p:nvGrpSpPr>
          <p:cNvPr id="500" name="Group 13"/>
          <p:cNvGrpSpPr/>
          <p:nvPr/>
        </p:nvGrpSpPr>
        <p:grpSpPr>
          <a:xfrm>
            <a:off x="18037800" y="1022760"/>
            <a:ext cx="2169360" cy="2496600"/>
            <a:chOff x="18037800" y="1022760"/>
            <a:chExt cx="2169360" cy="2496600"/>
          </a:xfrm>
        </p:grpSpPr>
        <p:sp>
          <p:nvSpPr>
            <p:cNvPr id="501" name="Google Shape;273;p13"/>
            <p:cNvSpPr/>
            <p:nvPr/>
          </p:nvSpPr>
          <p:spPr>
            <a:xfrm>
              <a:off x="18037800" y="2239560"/>
              <a:ext cx="2169360" cy="1279800"/>
            </a:xfrm>
            <a:prstGeom prst="rect">
              <a:avLst/>
            </a:prstGeom>
            <a:noFill/>
            <a:ln w="0">
              <a:noFill/>
            </a:ln>
          </p:spPr>
          <p:style>
            <a:lnRef idx="0"/>
            <a:fillRef idx="0"/>
            <a:effectRef idx="0"/>
            <a:fontRef idx="minor"/>
          </p:style>
          <p:txBody>
            <a:bodyPr lIns="182880" rIns="182880" tIns="91440" bIns="91440" anchor="t">
              <a:spAutoFit/>
            </a:bodyPr>
            <a:p>
              <a:pPr algn="ctr" defTabSz="1829520">
                <a:lnSpc>
                  <a:spcPct val="100000"/>
                </a:lnSpc>
              </a:pPr>
              <a:r>
                <a:rPr b="0" lang="en-FR" sz="3600" spc="-1" strike="noStrike">
                  <a:solidFill>
                    <a:schemeClr val="dk1"/>
                  </a:solidFill>
                  <a:latin typeface="IBM Plex Sans Light"/>
                  <a:ea typeface="Calibri"/>
                </a:rPr>
                <a:t>End User</a:t>
              </a:r>
              <a:endParaRPr b="0" lang="en-US" sz="3600" spc="-1" strike="noStrike">
                <a:solidFill>
                  <a:srgbClr val="000000"/>
                </a:solidFill>
                <a:latin typeface="Arial"/>
              </a:endParaRPr>
            </a:p>
          </p:txBody>
        </p:sp>
        <p:pic>
          <p:nvPicPr>
            <p:cNvPr id="502" name="Graphic 12" descr=""/>
            <p:cNvPicPr/>
            <p:nvPr/>
          </p:nvPicPr>
          <p:blipFill>
            <a:blip r:embed="rId7">
              <a:extLst>
                <a:ext uri="{96DAC541-7B7A-43D3-8B79-37D633B846F1}">
                  <asvg:svgBlip xmlns:asvg="http://schemas.microsoft.com/office/drawing/2016/SVG/main" r:embed="rId8"/>
                </a:ext>
              </a:extLst>
            </a:blip>
            <a:stretch/>
          </p:blipFill>
          <p:spPr>
            <a:xfrm>
              <a:off x="18514440" y="1022760"/>
              <a:ext cx="1216080" cy="1216080"/>
            </a:xfrm>
            <a:prstGeom prst="rect">
              <a:avLst/>
            </a:prstGeom>
            <a:ln w="0">
              <a:noFill/>
            </a:ln>
          </p:spPr>
        </p:pic>
      </p:grpSp>
      <p:sp>
        <p:nvSpPr>
          <p:cNvPr id="503" name="TextBox 4"/>
          <p:cNvSpPr/>
          <p:nvPr/>
        </p:nvSpPr>
        <p:spPr>
          <a:xfrm>
            <a:off x="9237960" y="11970720"/>
            <a:ext cx="6254280" cy="699120"/>
          </a:xfrm>
          <a:prstGeom prst="rect">
            <a:avLst/>
          </a:prstGeom>
          <a:noFill/>
          <a:ln w="0">
            <a:noFill/>
          </a:ln>
        </p:spPr>
        <p:style>
          <a:lnRef idx="0"/>
          <a:fillRef idx="0"/>
          <a:effectRef idx="0"/>
          <a:fontRef idx="minor"/>
        </p:style>
        <p:txBody>
          <a:bodyPr wrap="none" lIns="90000" rIns="90000" tIns="45000" bIns="45000" anchor="t">
            <a:spAutoFit/>
          </a:bodyPr>
          <a:p>
            <a:pPr algn="ctr" defTabSz="1829520">
              <a:lnSpc>
                <a:spcPct val="100000"/>
              </a:lnSpc>
            </a:pPr>
            <a:r>
              <a:rPr b="1" lang="en-US" sz="4000" spc="-1" strike="noStrike">
                <a:solidFill>
                  <a:schemeClr val="dk1"/>
                </a:solidFill>
                <a:latin typeface="IBM Plex Sans Light"/>
              </a:rPr>
              <a:t>Athena Wisdom Forge</a:t>
            </a:r>
            <a:endParaRPr b="0" lang="en-US" sz="4000" spc="-1" strike="noStrike">
              <a:solidFill>
                <a:srgbClr val="000000"/>
              </a:solidFill>
              <a:latin typeface="Arial"/>
            </a:endParaRPr>
          </a:p>
        </p:txBody>
      </p:sp>
      <p:sp>
        <p:nvSpPr>
          <p:cNvPr id="504" name="TextBox 5"/>
          <p:cNvSpPr/>
          <p:nvPr/>
        </p:nvSpPr>
        <p:spPr>
          <a:xfrm>
            <a:off x="16632360" y="11970720"/>
            <a:ext cx="5198040" cy="699120"/>
          </a:xfrm>
          <a:prstGeom prst="rect">
            <a:avLst/>
          </a:prstGeom>
          <a:noFill/>
          <a:ln w="0">
            <a:noFill/>
          </a:ln>
        </p:spPr>
        <p:style>
          <a:lnRef idx="0"/>
          <a:fillRef idx="0"/>
          <a:effectRef idx="0"/>
          <a:fontRef idx="minor"/>
        </p:style>
        <p:txBody>
          <a:bodyPr wrap="none" lIns="90000" rIns="90000" tIns="45000" bIns="45000" anchor="t">
            <a:spAutoFit/>
          </a:bodyPr>
          <a:p>
            <a:pPr defTabSz="1829520">
              <a:lnSpc>
                <a:spcPct val="100000"/>
              </a:lnSpc>
            </a:pPr>
            <a:r>
              <a:rPr b="1" lang="en-US" sz="4000" spc="-1" strike="noStrike">
                <a:solidFill>
                  <a:schemeClr val="dk1"/>
                </a:solidFill>
                <a:latin typeface="IBM Plex Sans Light"/>
              </a:rPr>
              <a:t>Athena Owl Agent</a:t>
            </a:r>
            <a:endParaRPr b="0" lang="en-US" sz="4000" spc="-1" strike="noStrike">
              <a:solidFill>
                <a:srgbClr val="000000"/>
              </a:solidFill>
              <a:latin typeface="Arial"/>
            </a:endParaRPr>
          </a:p>
        </p:txBody>
      </p:sp>
      <p:sp>
        <p:nvSpPr>
          <p:cNvPr id="505" name="TextBox 8"/>
          <p:cNvSpPr/>
          <p:nvPr/>
        </p:nvSpPr>
        <p:spPr>
          <a:xfrm>
            <a:off x="10900440" y="10974240"/>
            <a:ext cx="3256560" cy="455400"/>
          </a:xfrm>
          <a:prstGeom prst="rect">
            <a:avLst/>
          </a:prstGeom>
          <a:noFill/>
          <a:ln w="12700">
            <a:noFill/>
          </a:ln>
        </p:spPr>
        <p:style>
          <a:lnRef idx="0"/>
          <a:fillRef idx="0"/>
          <a:effectRef idx="0"/>
          <a:fontRef idx="minor"/>
        </p:style>
        <p:txBody>
          <a:bodyPr lIns="90000" rIns="90000" tIns="45000" bIns="45000" anchor="t">
            <a:spAutoFit/>
          </a:bodyPr>
          <a:p>
            <a:pPr defTabSz="1829520">
              <a:lnSpc>
                <a:spcPct val="100000"/>
              </a:lnSpc>
            </a:pPr>
            <a:r>
              <a:rPr b="0" lang="en-US" sz="2400" spc="-1" strike="noStrike">
                <a:solidFill>
                  <a:schemeClr val="accent1"/>
                </a:solidFill>
                <a:latin typeface="IBM Plex Sans Light"/>
              </a:rPr>
              <a:t>Powered by IBM</a:t>
            </a:r>
            <a:endParaRPr b="0" lang="en-US" sz="2400" spc="-1" strike="noStrike">
              <a:solidFill>
                <a:srgbClr val="000000"/>
              </a:solidFill>
              <a:latin typeface="Arial"/>
            </a:endParaRPr>
          </a:p>
        </p:txBody>
      </p:sp>
      <p:sp>
        <p:nvSpPr>
          <p:cNvPr id="506" name="TextBox 11"/>
          <p:cNvSpPr/>
          <p:nvPr/>
        </p:nvSpPr>
        <p:spPr>
          <a:xfrm>
            <a:off x="18145800" y="11040840"/>
            <a:ext cx="3256560" cy="455400"/>
          </a:xfrm>
          <a:prstGeom prst="rect">
            <a:avLst/>
          </a:prstGeom>
          <a:noFill/>
          <a:ln w="12700">
            <a:noFill/>
          </a:ln>
        </p:spPr>
        <p:style>
          <a:lnRef idx="0"/>
          <a:fillRef idx="0"/>
          <a:effectRef idx="0"/>
          <a:fontRef idx="minor"/>
        </p:style>
        <p:txBody>
          <a:bodyPr lIns="90000" rIns="90000" tIns="45000" bIns="45000" anchor="t">
            <a:spAutoFit/>
          </a:bodyPr>
          <a:p>
            <a:pPr defTabSz="1829520">
              <a:lnSpc>
                <a:spcPct val="100000"/>
              </a:lnSpc>
            </a:pPr>
            <a:r>
              <a:rPr b="0" lang="en-US" sz="2400" spc="-1" strike="noStrike">
                <a:solidFill>
                  <a:schemeClr val="accent1"/>
                </a:solidFill>
                <a:latin typeface="IBM Plex Sans Light"/>
              </a:rPr>
              <a:t>Powered by IBM</a:t>
            </a:r>
            <a:endParaRPr b="0" lang="en-US" sz="2400" spc="-1" strike="noStrike">
              <a:solidFill>
                <a:srgbClr val="000000"/>
              </a:solidFill>
              <a:latin typeface="Arial"/>
            </a:endParaRPr>
          </a:p>
        </p:txBody>
      </p:sp>
      <p:sp>
        <p:nvSpPr>
          <p:cNvPr id="507" name="Slide Number Placeholder 3"/>
          <p:cNvSpPr/>
          <p:nvPr/>
        </p:nvSpPr>
        <p:spPr>
          <a:xfrm>
            <a:off x="23541480" y="12938760"/>
            <a:ext cx="689760" cy="42840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CB0B3818-71DC-4B61-A906-20EC23757BB3}"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372240" y="218520"/>
            <a:ext cx="23713200" cy="1950840"/>
          </a:xfrm>
          <a:prstGeom prst="rect">
            <a:avLst/>
          </a:prstGeom>
          <a:noFill/>
          <a:ln w="12600">
            <a:noFill/>
          </a:ln>
        </p:spPr>
        <p:txBody>
          <a:bodyPr lIns="182880" rIns="182880" tIns="91440" bIns="91440" anchor="ctr">
            <a:normAutofit/>
          </a:bodyPr>
          <a:p>
            <a:pPr indent="0" algn="ctr" defTabSz="2438280">
              <a:lnSpc>
                <a:spcPct val="90000"/>
              </a:lnSpc>
              <a:buNone/>
              <a:tabLst>
                <a:tab algn="l" pos="0"/>
              </a:tabLst>
            </a:pPr>
            <a:r>
              <a:rPr b="0" lang="en-FR" sz="6400" spc="-1" strike="noStrike">
                <a:solidFill>
                  <a:schemeClr val="dk2"/>
                </a:solidFill>
                <a:latin typeface="IBM Plex Sans Light"/>
              </a:rPr>
              <a:t>The World Is Changing Fast.</a:t>
            </a:r>
            <a:endParaRPr b="0" lang="en-US" sz="6400" spc="-1" strike="noStrike">
              <a:solidFill>
                <a:schemeClr val="dk1"/>
              </a:solidFill>
              <a:latin typeface="IBM Plex Sans Light"/>
            </a:endParaRPr>
          </a:p>
          <a:p>
            <a:pPr indent="0" algn="ctr" defTabSz="2438280">
              <a:lnSpc>
                <a:spcPct val="90000"/>
              </a:lnSpc>
              <a:buNone/>
              <a:tabLst>
                <a:tab algn="l" pos="0"/>
              </a:tabLst>
            </a:pPr>
            <a:r>
              <a:rPr b="0" lang="en-FR" sz="6400" spc="-1" strike="noStrike">
                <a:solidFill>
                  <a:schemeClr val="dk2"/>
                </a:solidFill>
                <a:latin typeface="IBM Plex Sans Light"/>
              </a:rPr>
              <a:t>Athena Will Build Your Systems Now.</a:t>
            </a:r>
            <a:endParaRPr b="0" lang="en-US" sz="6400" spc="-1" strike="noStrike">
              <a:solidFill>
                <a:schemeClr val="dk1"/>
              </a:solidFill>
              <a:latin typeface="IBM Plex Sans Light"/>
            </a:endParaRPr>
          </a:p>
        </p:txBody>
      </p:sp>
      <p:sp>
        <p:nvSpPr>
          <p:cNvPr id="509" name="PlaceHolder 2"/>
          <p:cNvSpPr>
            <a:spLocks noGrp="1"/>
          </p:cNvSpPr>
          <p:nvPr>
            <p:ph/>
          </p:nvPr>
        </p:nvSpPr>
        <p:spPr>
          <a:xfrm>
            <a:off x="372240" y="3446640"/>
            <a:ext cx="13391280" cy="8440200"/>
          </a:xfrm>
          <a:prstGeom prst="rect">
            <a:avLst/>
          </a:prstGeom>
          <a:noFill/>
          <a:ln w="12600">
            <a:noFill/>
          </a:ln>
        </p:spPr>
        <p:txBody>
          <a:bodyPr numCol="1" spcCol="0" lIns="182880" rIns="182880" tIns="91440" bIns="91440" anchor="t">
            <a:normAutofit fontScale="93611"/>
          </a:bodyPr>
          <a:p>
            <a:pPr marL="578160" indent="-343080" defTabSz="2438280">
              <a:lnSpc>
                <a:spcPct val="120000"/>
              </a:lnSpc>
              <a:buClr>
                <a:srgbClr val="000000"/>
              </a:buClr>
              <a:buSzPct val="80000"/>
              <a:buFont typeface="Arial"/>
              <a:buChar char="•"/>
            </a:pPr>
            <a:r>
              <a:rPr b="0" lang="en-US" sz="3200" spc="-1" strike="noStrike">
                <a:solidFill>
                  <a:schemeClr val="dk1"/>
                </a:solidFill>
                <a:latin typeface="IBM Plex Sans Light"/>
              </a:rPr>
              <a:t>Decision Intelligence Consulting Services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rPr>
              <a:t>Leverage the power of Generative AI.</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rPr>
              <a:t>Combine with the accuracy, speed, and explainability of business rules.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rPr>
              <a:t>Integrate other automation technologies as needed.</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US" sz="3200" spc="-1" strike="noStrike">
                <a:solidFill>
                  <a:schemeClr val="dk1"/>
                </a:solidFill>
                <a:latin typeface="IBM Plex Sans Light"/>
              </a:rPr>
              <a:t>Built for change:  Rule governance services</a:t>
            </a:r>
            <a:endParaRPr b="0" lang="en-US" sz="3200" spc="-1" strike="noStrike">
              <a:solidFill>
                <a:schemeClr val="dk1"/>
              </a:solidFill>
              <a:latin typeface="IBM Plex Sans Light"/>
            </a:endParaRPr>
          </a:p>
          <a:p>
            <a:pPr marL="578160" indent="-343080" defTabSz="2438280">
              <a:lnSpc>
                <a:spcPct val="120000"/>
              </a:lnSpc>
              <a:buClr>
                <a:srgbClr val="000000"/>
              </a:buClr>
              <a:buSzPct val="80000"/>
              <a:buFont typeface="Arial"/>
              <a:buChar char="•"/>
            </a:pPr>
            <a:r>
              <a:rPr b="0" lang="en-FR" sz="3200" spc="-1" strike="noStrike">
                <a:solidFill>
                  <a:schemeClr val="dk1"/>
                </a:solidFill>
                <a:latin typeface="IBM Plex Sans Light"/>
                <a:ea typeface="Calibri"/>
              </a:rPr>
              <a:t>Focused on IBM’s enterprise-ready AI and Automation technology.</a:t>
            </a:r>
            <a:endParaRPr b="0" lang="en-US" sz="3200" spc="-1" strike="noStrike">
              <a:solidFill>
                <a:schemeClr val="dk1"/>
              </a:solidFill>
              <a:latin typeface="IBM Plex Sans Light"/>
            </a:endParaRPr>
          </a:p>
          <a:p>
            <a:pPr marL="578160" indent="-343080" defTabSz="2438280">
              <a:lnSpc>
                <a:spcPct val="120000"/>
              </a:lnSpc>
              <a:buClr>
                <a:srgbClr val="000000"/>
              </a:buClr>
              <a:buSzPct val="80000"/>
              <a:buFont typeface="Arial"/>
              <a:buChar char="•"/>
            </a:pPr>
            <a:r>
              <a:rPr b="0" lang="en-FR" sz="3200" spc="-1" strike="noStrike">
                <a:solidFill>
                  <a:schemeClr val="dk1"/>
                </a:solidFill>
                <a:latin typeface="IBM Plex Sans Light"/>
                <a:ea typeface="Calibri"/>
              </a:rPr>
              <a:t>Top Industry Experts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ea typeface="Calibri"/>
              </a:rPr>
              <a:t>100% decision management experts.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ea typeface="Calibri"/>
              </a:rPr>
              <a:t>Each with 20+ years experience building solutions.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FR" sz="3200" spc="-1" strike="noStrike">
                <a:solidFill>
                  <a:schemeClr val="dk1"/>
                </a:solidFill>
                <a:latin typeface="IBM Plex Sans Light"/>
                <a:ea typeface="Calibri"/>
              </a:rPr>
              <a:t>Covering North A</a:t>
            </a:r>
            <a:r>
              <a:rPr b="0" lang="en-GB" sz="3200" spc="-1" strike="noStrike">
                <a:solidFill>
                  <a:schemeClr val="dk1"/>
                </a:solidFill>
                <a:latin typeface="IBM Plex Sans Light"/>
                <a:ea typeface="Calibri"/>
              </a:rPr>
              <a:t>m</a:t>
            </a:r>
            <a:r>
              <a:rPr b="0" lang="en-FR" sz="3200" spc="-1" strike="noStrike">
                <a:solidFill>
                  <a:schemeClr val="dk1"/>
                </a:solidFill>
                <a:latin typeface="IBM Plex Sans Light"/>
                <a:ea typeface="Calibri"/>
              </a:rPr>
              <a:t>erica and E</a:t>
            </a:r>
            <a:r>
              <a:rPr b="0" lang="en-GB" sz="3200" spc="-1" strike="noStrike">
                <a:solidFill>
                  <a:schemeClr val="dk1"/>
                </a:solidFill>
                <a:latin typeface="IBM Plex Sans Light"/>
                <a:ea typeface="Calibri"/>
              </a:rPr>
              <a:t>u</a:t>
            </a:r>
            <a:r>
              <a:rPr b="0" lang="en-FR" sz="3200" spc="-1" strike="noStrike">
                <a:solidFill>
                  <a:schemeClr val="dk1"/>
                </a:solidFill>
                <a:latin typeface="IBM Plex Sans Light"/>
                <a:ea typeface="Calibri"/>
              </a:rPr>
              <a:t>rope.</a:t>
            </a:r>
            <a:endParaRPr b="0" lang="en-US" sz="3200" spc="-1" strike="noStrike">
              <a:solidFill>
                <a:schemeClr val="dk1"/>
              </a:solidFill>
              <a:latin typeface="IBM Plex Sans Light"/>
            </a:endParaRPr>
          </a:p>
          <a:p>
            <a:pPr marL="578160" indent="-343080" defTabSz="2438280">
              <a:lnSpc>
                <a:spcPct val="120000"/>
              </a:lnSpc>
              <a:buClr>
                <a:srgbClr val="000000"/>
              </a:buClr>
              <a:buSzPct val="80000"/>
              <a:buFont typeface="Arial"/>
              <a:buChar char="•"/>
            </a:pPr>
            <a:r>
              <a:rPr b="0" lang="en-US" sz="3200" spc="-1" strike="noStrike">
                <a:solidFill>
                  <a:schemeClr val="dk1"/>
                </a:solidFill>
                <a:latin typeface="IBM Plex Sans Light"/>
                <a:ea typeface="Calibri"/>
              </a:rPr>
              <a:t>Key Partnerships:</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US" sz="3200" spc="-1" strike="noStrike">
                <a:solidFill>
                  <a:schemeClr val="dk1"/>
                </a:solidFill>
                <a:latin typeface="IBM Plex Sans Light"/>
                <a:ea typeface="Calibri"/>
              </a:rPr>
              <a:t>IBM Business Partner</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US" sz="3200" spc="-1" strike="noStrike">
                <a:solidFill>
                  <a:schemeClr val="dk1"/>
                </a:solidFill>
                <a:latin typeface="IBM Plex Sans Light"/>
                <a:ea typeface="Calibri"/>
              </a:rPr>
              <a:t>DecisionBrain Strategic Partner</a:t>
            </a:r>
            <a:endParaRPr b="0" lang="en-US" sz="3200" spc="-1" strike="noStrike">
              <a:solidFill>
                <a:schemeClr val="dk1"/>
              </a:solidFill>
              <a:latin typeface="IBM Plex Sans Light"/>
            </a:endParaRPr>
          </a:p>
          <a:p>
            <a:pPr lvl="1" marL="1492560" indent="-343080" defTabSz="2438280">
              <a:lnSpc>
                <a:spcPct val="120000"/>
              </a:lnSpc>
              <a:buClr>
                <a:srgbClr val="000000"/>
              </a:buClr>
              <a:buSzPct val="80000"/>
              <a:buFont typeface="Arial"/>
              <a:buChar char="•"/>
            </a:pPr>
            <a:r>
              <a:rPr b="0" lang="en-US" sz="3200" spc="-1" strike="noStrike">
                <a:solidFill>
                  <a:schemeClr val="dk1"/>
                </a:solidFill>
                <a:latin typeface="IBM Plex Sans Light"/>
                <a:ea typeface="Calibri"/>
              </a:rPr>
              <a:t>NSI Business Partner</a:t>
            </a:r>
            <a:endParaRPr b="0" lang="en-US" sz="3200" spc="-1" strike="noStrike">
              <a:solidFill>
                <a:schemeClr val="dk1"/>
              </a:solidFill>
              <a:latin typeface="IBM Plex Sans Light"/>
            </a:endParaRPr>
          </a:p>
          <a:p>
            <a:pPr indent="0" defTabSz="2438280">
              <a:lnSpc>
                <a:spcPct val="120000"/>
              </a:lnSpc>
              <a:buNone/>
            </a:pPr>
            <a:endParaRPr b="0" lang="en-US" sz="4800" spc="-1" strike="noStrike">
              <a:solidFill>
                <a:schemeClr val="dk1"/>
              </a:solidFill>
              <a:latin typeface="IBM Plex Sans Light"/>
            </a:endParaRPr>
          </a:p>
        </p:txBody>
      </p:sp>
      <p:sp>
        <p:nvSpPr>
          <p:cNvPr id="510" name="AutoShape 2"/>
          <p:cNvSpPr/>
          <p:nvPr/>
        </p:nvSpPr>
        <p:spPr>
          <a:xfrm>
            <a:off x="11888640" y="6553080"/>
            <a:ext cx="609120" cy="609120"/>
          </a:xfrm>
          <a:prstGeom prst="rect">
            <a:avLst/>
          </a:prstGeom>
          <a:noFill/>
          <a:ln w="0">
            <a:noFill/>
          </a:ln>
        </p:spPr>
        <p:style>
          <a:lnRef idx="0"/>
          <a:fillRef idx="0"/>
          <a:effectRef idx="0"/>
          <a:fontRef idx="minor"/>
        </p:style>
        <p:txBody>
          <a:bodyPr numCol="1" spcCol="0" lIns="182880" rIns="182880" tIns="91440" bIns="91440" anchor="t">
            <a:noAutofit/>
          </a:bodyPr>
          <a:p>
            <a:pPr defTabSz="1829520">
              <a:lnSpc>
                <a:spcPct val="100000"/>
              </a:lnSpc>
            </a:pPr>
            <a:endParaRPr b="0" lang="en-US" sz="7200" spc="-1" strike="noStrike">
              <a:solidFill>
                <a:schemeClr val="dk1"/>
              </a:solidFill>
              <a:latin typeface="IBM Plex Sans Light"/>
            </a:endParaRPr>
          </a:p>
        </p:txBody>
      </p:sp>
      <p:pic>
        <p:nvPicPr>
          <p:cNvPr id="511" name="Picture 2" descr=""/>
          <p:cNvPicPr/>
          <p:nvPr/>
        </p:nvPicPr>
        <p:blipFill>
          <a:blip r:embed="rId1"/>
          <a:stretch/>
        </p:blipFill>
        <p:spPr>
          <a:xfrm>
            <a:off x="13586400" y="2735640"/>
            <a:ext cx="10105200" cy="10105200"/>
          </a:xfrm>
          <a:prstGeom prst="rect">
            <a:avLst/>
          </a:prstGeom>
          <a:ln w="0">
            <a:noFill/>
          </a:ln>
        </p:spPr>
      </p:pic>
      <p:sp>
        <p:nvSpPr>
          <p:cNvPr id="512" name="Slide Number Placeholder 3"/>
          <p:cNvSpPr/>
          <p:nvPr/>
        </p:nvSpPr>
        <p:spPr>
          <a:xfrm>
            <a:off x="23541480" y="12938760"/>
            <a:ext cx="845280" cy="46764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1C2DD1B8-663D-43D7-BE08-71B3C393AB2E}"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3659040" y="1537560"/>
            <a:ext cx="7780680" cy="912240"/>
          </a:xfrm>
          <a:prstGeom prst="rect">
            <a:avLst/>
          </a:prstGeom>
          <a:noFill/>
          <a:ln w="12600">
            <a:noFill/>
          </a:ln>
        </p:spPr>
        <p:txBody>
          <a:bodyPr lIns="182880" rIns="182880" tIns="91440" bIns="91440" anchor="b">
            <a:normAutofit/>
          </a:bodyPr>
          <a:p>
            <a:pPr indent="0" defTabSz="2438280">
              <a:lnSpc>
                <a:spcPct val="90000"/>
              </a:lnSpc>
              <a:buNone/>
              <a:tabLst>
                <a:tab algn="l" pos="0"/>
              </a:tabLst>
            </a:pPr>
            <a:r>
              <a:rPr b="0" lang="en-FR" sz="3600" spc="-1" strike="noStrike">
                <a:solidFill>
                  <a:schemeClr val="dk1"/>
                </a:solidFill>
                <a:latin typeface="IBM Plex Sans Light"/>
                <a:ea typeface="Calibri"/>
              </a:rPr>
              <a:t>Harley Davis, Founder &amp; CEO</a:t>
            </a:r>
            <a:endParaRPr b="0" lang="en-US" sz="3600" spc="-1" strike="noStrike">
              <a:solidFill>
                <a:schemeClr val="dk1"/>
              </a:solidFill>
              <a:latin typeface="IBM Plex Sans Light"/>
            </a:endParaRPr>
          </a:p>
        </p:txBody>
      </p:sp>
      <p:sp>
        <p:nvSpPr>
          <p:cNvPr id="514" name="PlaceHolder 2"/>
          <p:cNvSpPr>
            <a:spLocks noGrp="1"/>
          </p:cNvSpPr>
          <p:nvPr>
            <p:ph/>
          </p:nvPr>
        </p:nvSpPr>
        <p:spPr>
          <a:xfrm>
            <a:off x="3190680" y="2439360"/>
            <a:ext cx="13512600" cy="1981800"/>
          </a:xfrm>
          <a:prstGeom prst="rect">
            <a:avLst/>
          </a:prstGeom>
          <a:noFill/>
          <a:ln w="12600">
            <a:noFill/>
          </a:ln>
        </p:spPr>
        <p:txBody>
          <a:bodyPr lIns="182880" rIns="182880" tIns="91440" bIns="91440" anchor="t">
            <a:noAutofit/>
          </a:bodyPr>
          <a:p>
            <a:pPr marL="571680" indent="-571680" defTabSz="2438280">
              <a:lnSpc>
                <a:spcPct val="100000"/>
              </a:lnSpc>
              <a:buClr>
                <a:srgbClr val="000000"/>
              </a:buClr>
              <a:buFont typeface="Arial"/>
              <a:buChar char="•"/>
            </a:pPr>
            <a:r>
              <a:rPr b="0" lang="en-FR" sz="2400" spc="-1" strike="noStrike">
                <a:solidFill>
                  <a:schemeClr val="dk1"/>
                </a:solidFill>
                <a:latin typeface="IBM Plex Sans Light"/>
                <a:ea typeface="Calibri"/>
              </a:rPr>
              <a:t>30+ AI software veteran in France and Silicon Valley</a:t>
            </a:r>
            <a:endParaRPr b="0" lang="en-US" sz="2400" spc="-1" strike="noStrike">
              <a:solidFill>
                <a:schemeClr val="dk1"/>
              </a:solidFill>
              <a:latin typeface="IBM Plex Sans Light"/>
            </a:endParaRPr>
          </a:p>
          <a:p>
            <a:pPr marL="571680" indent="-571680" defTabSz="2438280">
              <a:lnSpc>
                <a:spcPct val="100000"/>
              </a:lnSpc>
              <a:spcBef>
                <a:spcPts val="1001"/>
              </a:spcBef>
              <a:buClr>
                <a:srgbClr val="000000"/>
              </a:buClr>
              <a:buFont typeface="Arial"/>
              <a:buChar char="•"/>
            </a:pPr>
            <a:r>
              <a:rPr b="0" lang="en-FR" sz="2400" spc="-1" strike="noStrike">
                <a:solidFill>
                  <a:schemeClr val="dk1"/>
                </a:solidFill>
                <a:latin typeface="IBM Plex Sans Light"/>
                <a:ea typeface="Calibri"/>
              </a:rPr>
              <a:t>IBM France R&amp;D Vice President, founded IBM AI Lab in Saclay.</a:t>
            </a:r>
            <a:endParaRPr b="0" lang="en-US" sz="2400" spc="-1" strike="noStrike">
              <a:solidFill>
                <a:schemeClr val="dk1"/>
              </a:solidFill>
              <a:latin typeface="IBM Plex Sans Light"/>
            </a:endParaRPr>
          </a:p>
          <a:p>
            <a:pPr marL="571680" indent="-571680" defTabSz="2438280">
              <a:lnSpc>
                <a:spcPct val="100000"/>
              </a:lnSpc>
              <a:spcBef>
                <a:spcPts val="1001"/>
              </a:spcBef>
              <a:buClr>
                <a:srgbClr val="000000"/>
              </a:buClr>
              <a:buFont typeface="Arial"/>
              <a:buChar char="•"/>
            </a:pPr>
            <a:r>
              <a:rPr b="0" lang="en-FR" sz="2400" spc="-1" strike="noStrike">
                <a:solidFill>
                  <a:schemeClr val="dk1"/>
                </a:solidFill>
                <a:latin typeface="IBM Plex Sans Light"/>
                <a:ea typeface="Calibri"/>
              </a:rPr>
              <a:t>Led sales, engineering and product management for IBM Decisions technology 12 years.</a:t>
            </a:r>
            <a:endParaRPr b="0" lang="en-US" sz="2400" spc="-1" strike="noStrike">
              <a:solidFill>
                <a:schemeClr val="dk1"/>
              </a:solidFill>
              <a:latin typeface="IBM Plex Sans Light"/>
            </a:endParaRPr>
          </a:p>
          <a:p>
            <a:pPr marL="571680" indent="-571680" defTabSz="2438280">
              <a:lnSpc>
                <a:spcPct val="100000"/>
              </a:lnSpc>
              <a:spcBef>
                <a:spcPts val="1001"/>
              </a:spcBef>
              <a:buClr>
                <a:srgbClr val="000000"/>
              </a:buClr>
              <a:buFont typeface="Arial"/>
              <a:buChar char="•"/>
            </a:pPr>
            <a:r>
              <a:rPr b="0" lang="en-FR" sz="2400" spc="-1" strike="noStrike">
                <a:solidFill>
                  <a:schemeClr val="dk1"/>
                </a:solidFill>
                <a:latin typeface="IBM Plex Sans Light"/>
                <a:ea typeface="Calibri"/>
              </a:rPr>
              <a:t>MIT AI SM / SB, Xerox PARC, ILOG sales / consulting / technology leadership</a:t>
            </a:r>
            <a:endParaRPr b="0" lang="en-US" sz="2400" spc="-1" strike="noStrike">
              <a:solidFill>
                <a:schemeClr val="dk1"/>
              </a:solidFill>
              <a:latin typeface="IBM Plex Sans Light"/>
            </a:endParaRPr>
          </a:p>
        </p:txBody>
      </p:sp>
      <p:pic>
        <p:nvPicPr>
          <p:cNvPr id="515" name="Google Shape;468;p34" descr=""/>
          <p:cNvPicPr/>
          <p:nvPr/>
        </p:nvPicPr>
        <p:blipFill>
          <a:blip r:embed="rId1"/>
          <a:srcRect l="-6073" t="-4433" r="6331" b="4440"/>
          <a:stretch/>
        </p:blipFill>
        <p:spPr>
          <a:xfrm>
            <a:off x="15941880" y="1755360"/>
            <a:ext cx="2611080" cy="2577240"/>
          </a:xfrm>
          <a:prstGeom prst="rect">
            <a:avLst/>
          </a:prstGeom>
          <a:ln w="12700">
            <a:noFill/>
          </a:ln>
        </p:spPr>
      </p:pic>
      <p:sp>
        <p:nvSpPr>
          <p:cNvPr id="516" name="Google Shape;469;p34"/>
          <p:cNvSpPr/>
          <p:nvPr/>
        </p:nvSpPr>
        <p:spPr>
          <a:xfrm>
            <a:off x="605160" y="208800"/>
            <a:ext cx="23780160" cy="1385640"/>
          </a:xfrm>
          <a:prstGeom prst="rect">
            <a:avLst/>
          </a:prstGeom>
          <a:noFill/>
          <a:ln w="0">
            <a:noFill/>
          </a:ln>
        </p:spPr>
        <p:style>
          <a:lnRef idx="0"/>
          <a:fillRef idx="0"/>
          <a:effectRef idx="0"/>
          <a:fontRef idx="minor"/>
        </p:style>
        <p:txBody>
          <a:bodyPr lIns="182880" rIns="182880" tIns="182880" bIns="182880" anchor="t">
            <a:noAutofit/>
          </a:bodyPr>
          <a:p>
            <a:pPr defTabSz="1829520">
              <a:lnSpc>
                <a:spcPct val="100000"/>
              </a:lnSpc>
            </a:pPr>
            <a:r>
              <a:rPr b="0" lang="en-FR" sz="6400" spc="-1" strike="noStrike">
                <a:solidFill>
                  <a:schemeClr val="dk1"/>
                </a:solidFill>
                <a:latin typeface="IBM Plex Sans Light"/>
                <a:ea typeface="Calibri"/>
              </a:rPr>
              <a:t>Athena Decision Systems:  Core Team</a:t>
            </a:r>
            <a:endParaRPr b="0" lang="en-US" sz="6400" spc="-1" strike="noStrike">
              <a:solidFill>
                <a:srgbClr val="000000"/>
              </a:solidFill>
              <a:latin typeface="Arial"/>
            </a:endParaRPr>
          </a:p>
        </p:txBody>
      </p:sp>
      <p:grpSp>
        <p:nvGrpSpPr>
          <p:cNvPr id="517" name="Group 3"/>
          <p:cNvGrpSpPr/>
          <p:nvPr/>
        </p:nvGrpSpPr>
        <p:grpSpPr>
          <a:xfrm>
            <a:off x="302400" y="8696880"/>
            <a:ext cx="11189520" cy="4257360"/>
            <a:chOff x="302400" y="8696880"/>
            <a:chExt cx="11189520" cy="4257360"/>
          </a:xfrm>
        </p:grpSpPr>
        <p:sp>
          <p:nvSpPr>
            <p:cNvPr id="518" name="Google Shape;470;p34"/>
            <p:cNvSpPr/>
            <p:nvPr/>
          </p:nvSpPr>
          <p:spPr>
            <a:xfrm>
              <a:off x="302400" y="8696880"/>
              <a:ext cx="11189520" cy="854280"/>
            </a:xfrm>
            <a:prstGeom prst="rect">
              <a:avLst/>
            </a:prstGeom>
            <a:noFill/>
            <a:ln w="0">
              <a:noFill/>
            </a:ln>
          </p:spPr>
          <p:style>
            <a:lnRef idx="0"/>
            <a:fillRef idx="0"/>
            <a:effectRef idx="0"/>
            <a:fontRef idx="minor"/>
          </p:style>
          <p:txBody>
            <a:bodyPr lIns="182880" rIns="182880" tIns="91440" bIns="91440" anchor="b">
              <a:normAutofit/>
            </a:bodyPr>
            <a:p>
              <a:pPr defTabSz="1829520">
                <a:lnSpc>
                  <a:spcPct val="90000"/>
                </a:lnSpc>
              </a:pPr>
              <a:r>
                <a:rPr b="0" lang="en-FR" sz="3600" spc="-1" strike="noStrike">
                  <a:solidFill>
                    <a:schemeClr val="dk1"/>
                  </a:solidFill>
                  <a:latin typeface="IBM Plex Sans Light"/>
                  <a:ea typeface="Calibri"/>
                </a:rPr>
                <a:t>Jean-Christophe Jardinier, Principal</a:t>
              </a:r>
              <a:endParaRPr b="0" lang="en-US" sz="3600" spc="-1" strike="noStrike">
                <a:solidFill>
                  <a:srgbClr val="000000"/>
                </a:solidFill>
                <a:latin typeface="Arial"/>
              </a:endParaRPr>
            </a:p>
          </p:txBody>
        </p:sp>
        <p:sp>
          <p:nvSpPr>
            <p:cNvPr id="519" name="Google Shape;471;p34"/>
            <p:cNvSpPr/>
            <p:nvPr/>
          </p:nvSpPr>
          <p:spPr>
            <a:xfrm>
              <a:off x="473760" y="9584640"/>
              <a:ext cx="7611480" cy="3369600"/>
            </a:xfrm>
            <a:prstGeom prst="rect">
              <a:avLst/>
            </a:prstGeom>
            <a:noFill/>
            <a:ln w="0">
              <a:noFill/>
            </a:ln>
          </p:spPr>
          <p:style>
            <a:lnRef idx="0"/>
            <a:fillRef idx="0"/>
            <a:effectRef idx="0"/>
            <a:fontRef idx="minor"/>
          </p:style>
          <p:txBody>
            <a:bodyPr lIns="182880" rIns="182880" tIns="91440" bIns="91440" anchor="t">
              <a:noAutofit/>
            </a:bodyPr>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30+ years in decisioning systems and digital transformation for enterprises.</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Senior technical solution developer at ESA, ILOG, IBM, Provingly</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Deep experience in software development, solution architecture, methodology, technical sales, and business development</a:t>
              </a:r>
              <a:endParaRPr b="0" lang="en-US" sz="2400" spc="-1" strike="noStrike">
                <a:solidFill>
                  <a:srgbClr val="000000"/>
                </a:solidFill>
                <a:latin typeface="Arial"/>
              </a:endParaRPr>
            </a:p>
          </p:txBody>
        </p:sp>
        <p:pic>
          <p:nvPicPr>
            <p:cNvPr id="520" name="Google Shape;472;p34" descr="A person in a suit&#10;&#10;Description automatically generated"/>
            <p:cNvPicPr/>
            <p:nvPr/>
          </p:nvPicPr>
          <p:blipFill>
            <a:blip r:embed="rId2"/>
            <a:stretch/>
          </p:blipFill>
          <p:spPr>
            <a:xfrm>
              <a:off x="8376120" y="9836280"/>
              <a:ext cx="2843280" cy="2586240"/>
            </a:xfrm>
            <a:prstGeom prst="rect">
              <a:avLst/>
            </a:prstGeom>
            <a:ln w="0">
              <a:noFill/>
            </a:ln>
          </p:spPr>
        </p:pic>
      </p:grpSp>
      <p:cxnSp>
        <p:nvCxnSpPr>
          <p:cNvPr id="521" name="Google Shape;473;p34"/>
          <p:cNvCxnSpPr/>
          <p:nvPr/>
        </p:nvCxnSpPr>
        <p:spPr>
          <a:xfrm>
            <a:off x="581760" y="1594800"/>
            <a:ext cx="23439600" cy="360"/>
          </a:xfrm>
          <a:prstGeom prst="straightConnector1">
            <a:avLst/>
          </a:prstGeom>
          <a:ln w="9525">
            <a:solidFill>
              <a:srgbClr val="3e6ec2"/>
            </a:solidFill>
            <a:round/>
          </a:ln>
        </p:spPr>
      </p:cxnSp>
      <p:cxnSp>
        <p:nvCxnSpPr>
          <p:cNvPr id="522" name="Google Shape;474;p34"/>
          <p:cNvCxnSpPr/>
          <p:nvPr/>
        </p:nvCxnSpPr>
        <p:spPr>
          <a:xfrm>
            <a:off x="474840" y="4519080"/>
            <a:ext cx="23439600" cy="360"/>
          </a:xfrm>
          <a:prstGeom prst="straightConnector1">
            <a:avLst/>
          </a:prstGeom>
          <a:ln w="9525">
            <a:solidFill>
              <a:srgbClr val="3e6ec2"/>
            </a:solidFill>
            <a:round/>
          </a:ln>
        </p:spPr>
      </p:cxnSp>
      <p:cxnSp>
        <p:nvCxnSpPr>
          <p:cNvPr id="523" name="Google Shape;475;p34"/>
          <p:cNvCxnSpPr/>
          <p:nvPr/>
        </p:nvCxnSpPr>
        <p:spPr>
          <a:xfrm flipH="1" flipV="1">
            <a:off x="11807640" y="4996440"/>
            <a:ext cx="10440" cy="3369960"/>
          </a:xfrm>
          <a:prstGeom prst="straightConnector1">
            <a:avLst/>
          </a:prstGeom>
          <a:ln w="9525">
            <a:solidFill>
              <a:srgbClr val="3e6ec2"/>
            </a:solidFill>
            <a:round/>
          </a:ln>
        </p:spPr>
      </p:cxnSp>
      <p:grpSp>
        <p:nvGrpSpPr>
          <p:cNvPr id="524" name="Group 2"/>
          <p:cNvGrpSpPr/>
          <p:nvPr/>
        </p:nvGrpSpPr>
        <p:grpSpPr>
          <a:xfrm>
            <a:off x="12173040" y="4613400"/>
            <a:ext cx="10986480" cy="3881520"/>
            <a:chOff x="12173040" y="4613400"/>
            <a:chExt cx="10986480" cy="3881520"/>
          </a:xfrm>
        </p:grpSpPr>
        <p:sp>
          <p:nvSpPr>
            <p:cNvPr id="525" name="Google Shape;476;p34"/>
            <p:cNvSpPr/>
            <p:nvPr/>
          </p:nvSpPr>
          <p:spPr>
            <a:xfrm>
              <a:off x="12173040" y="4613400"/>
              <a:ext cx="7496280" cy="912240"/>
            </a:xfrm>
            <a:prstGeom prst="rect">
              <a:avLst/>
            </a:prstGeom>
            <a:noFill/>
            <a:ln w="0">
              <a:noFill/>
            </a:ln>
          </p:spPr>
          <p:style>
            <a:lnRef idx="0"/>
            <a:fillRef idx="0"/>
            <a:effectRef idx="0"/>
            <a:fontRef idx="minor"/>
          </p:style>
          <p:txBody>
            <a:bodyPr lIns="182880" rIns="182880" tIns="91440" bIns="91440" anchor="b">
              <a:normAutofit/>
            </a:bodyPr>
            <a:p>
              <a:pPr defTabSz="1829520">
                <a:lnSpc>
                  <a:spcPct val="90000"/>
                </a:lnSpc>
              </a:pPr>
              <a:r>
                <a:rPr b="0" lang="en-FR" sz="3600" spc="-1" strike="noStrike">
                  <a:solidFill>
                    <a:schemeClr val="dk1"/>
                  </a:solidFill>
                  <a:latin typeface="IBM Plex Sans Light"/>
                  <a:ea typeface="Calibri"/>
                </a:rPr>
                <a:t>Joël Milgram, Principal</a:t>
              </a:r>
              <a:endParaRPr b="0" lang="en-US" sz="3600" spc="-1" strike="noStrike">
                <a:solidFill>
                  <a:srgbClr val="000000"/>
                </a:solidFill>
                <a:latin typeface="Arial"/>
              </a:endParaRPr>
            </a:p>
          </p:txBody>
        </p:sp>
        <p:sp>
          <p:nvSpPr>
            <p:cNvPr id="526" name="Google Shape;477;p34"/>
            <p:cNvSpPr/>
            <p:nvPr/>
          </p:nvSpPr>
          <p:spPr>
            <a:xfrm>
              <a:off x="12197880" y="5620320"/>
              <a:ext cx="8092440" cy="2874600"/>
            </a:xfrm>
            <a:prstGeom prst="rect">
              <a:avLst/>
            </a:prstGeom>
            <a:noFill/>
            <a:ln w="0">
              <a:noFill/>
            </a:ln>
          </p:spPr>
          <p:style>
            <a:lnRef idx="0"/>
            <a:fillRef idx="0"/>
            <a:effectRef idx="0"/>
            <a:fontRef idx="minor"/>
          </p:style>
          <p:txBody>
            <a:bodyPr lIns="182880" rIns="182880" tIns="91440" bIns="91440" anchor="t">
              <a:noAutofit/>
            </a:bodyPr>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30+ years in enterprise software internationally.</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Senior technical adviser at Software AG, Lombardi, IBM, and Pegasystems</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Deep experience in creating business solutions focused on Intelligent Automation using AI</a:t>
              </a:r>
              <a:endParaRPr b="0" lang="en-US" sz="2400" spc="-1" strike="noStrike">
                <a:solidFill>
                  <a:srgbClr val="000000"/>
                </a:solidFill>
                <a:latin typeface="Arial"/>
              </a:endParaRPr>
            </a:p>
          </p:txBody>
        </p:sp>
        <p:pic>
          <p:nvPicPr>
            <p:cNvPr id="527" name="Google Shape;478;p34" descr="Profile photo of Joël Milgram"/>
            <p:cNvPicPr/>
            <p:nvPr/>
          </p:nvPicPr>
          <p:blipFill>
            <a:blip r:embed="rId3"/>
            <a:stretch/>
          </p:blipFill>
          <p:spPr>
            <a:xfrm>
              <a:off x="20552040" y="5367240"/>
              <a:ext cx="2607480" cy="2681640"/>
            </a:xfrm>
            <a:prstGeom prst="rect">
              <a:avLst/>
            </a:prstGeom>
            <a:ln w="0">
              <a:noFill/>
            </a:ln>
          </p:spPr>
        </p:pic>
      </p:grpSp>
      <p:grpSp>
        <p:nvGrpSpPr>
          <p:cNvPr id="528" name="Group 1"/>
          <p:cNvGrpSpPr/>
          <p:nvPr/>
        </p:nvGrpSpPr>
        <p:grpSpPr>
          <a:xfrm>
            <a:off x="231480" y="4859280"/>
            <a:ext cx="11220840" cy="3688560"/>
            <a:chOff x="231480" y="4859280"/>
            <a:chExt cx="11220840" cy="3688560"/>
          </a:xfrm>
        </p:grpSpPr>
        <p:sp>
          <p:nvSpPr>
            <p:cNvPr id="529" name="Google Shape;480;p34"/>
            <p:cNvSpPr/>
            <p:nvPr/>
          </p:nvSpPr>
          <p:spPr>
            <a:xfrm>
              <a:off x="262800" y="4859280"/>
              <a:ext cx="11189520" cy="557280"/>
            </a:xfrm>
            <a:prstGeom prst="rect">
              <a:avLst/>
            </a:prstGeom>
            <a:noFill/>
            <a:ln w="0">
              <a:noFill/>
            </a:ln>
          </p:spPr>
          <p:style>
            <a:lnRef idx="0"/>
            <a:fillRef idx="0"/>
            <a:effectRef idx="0"/>
            <a:fontRef idx="minor"/>
          </p:style>
          <p:txBody>
            <a:bodyPr lIns="182880" rIns="182880" tIns="91440" bIns="91440" anchor="b">
              <a:normAutofit fontScale="78055"/>
            </a:bodyPr>
            <a:p>
              <a:pPr defTabSz="1829520">
                <a:lnSpc>
                  <a:spcPct val="90000"/>
                </a:lnSpc>
              </a:pPr>
              <a:r>
                <a:rPr b="0" lang="en-FR" sz="3600" spc="-1" strike="noStrike">
                  <a:solidFill>
                    <a:schemeClr val="dk1"/>
                  </a:solidFill>
                  <a:latin typeface="IBM Plex Sans Light"/>
                  <a:ea typeface="Calibri"/>
                </a:rPr>
                <a:t>Jerome Boyer, Principal</a:t>
              </a:r>
              <a:endParaRPr b="0" lang="en-US" sz="3600" spc="-1" strike="noStrike">
                <a:solidFill>
                  <a:srgbClr val="000000"/>
                </a:solidFill>
                <a:latin typeface="Arial"/>
              </a:endParaRPr>
            </a:p>
          </p:txBody>
        </p:sp>
        <p:sp>
          <p:nvSpPr>
            <p:cNvPr id="530" name="Google Shape;481;p34"/>
            <p:cNvSpPr/>
            <p:nvPr/>
          </p:nvSpPr>
          <p:spPr>
            <a:xfrm>
              <a:off x="231480" y="5245920"/>
              <a:ext cx="7911000" cy="3301920"/>
            </a:xfrm>
            <a:prstGeom prst="rect">
              <a:avLst/>
            </a:prstGeom>
            <a:noFill/>
            <a:ln w="0">
              <a:noFill/>
            </a:ln>
          </p:spPr>
          <p:style>
            <a:lnRef idx="0"/>
            <a:fillRef idx="0"/>
            <a:effectRef idx="0"/>
            <a:fontRef idx="minor"/>
          </p:style>
          <p:txBody>
            <a:bodyPr lIns="182880" rIns="182880" tIns="91440" bIns="91440" anchor="t">
              <a:noAutofit/>
            </a:bodyPr>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30+ years in intelligent automation, cloud, and AI system development.</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Distinguished Engineer at ILOG, IBM, AWS.   Inventor of IBM intelligent automation project methodology.</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FR" sz="2400" spc="-1" strike="noStrike">
                  <a:solidFill>
                    <a:schemeClr val="dk1"/>
                  </a:solidFill>
                  <a:latin typeface="IBM Plex Sans Light"/>
                  <a:ea typeface="Calibri"/>
                </a:rPr>
                <a:t>Thought leader and author of multiple books and articles about intelligent decisioning, methodology, and cloud development.</a:t>
              </a:r>
              <a:endParaRPr b="0" lang="en-US" sz="2400" spc="-1" strike="noStrike">
                <a:solidFill>
                  <a:srgbClr val="000000"/>
                </a:solidFill>
                <a:latin typeface="Arial"/>
              </a:endParaRPr>
            </a:p>
          </p:txBody>
        </p:sp>
        <p:pic>
          <p:nvPicPr>
            <p:cNvPr id="531" name="Google Shape;482;p34" descr="pers"/>
            <p:cNvPicPr/>
            <p:nvPr/>
          </p:nvPicPr>
          <p:blipFill>
            <a:blip r:embed="rId4"/>
            <a:stretch/>
          </p:blipFill>
          <p:spPr>
            <a:xfrm>
              <a:off x="8366400" y="5275440"/>
              <a:ext cx="2862360" cy="2633040"/>
            </a:xfrm>
            <a:prstGeom prst="rect">
              <a:avLst/>
            </a:prstGeom>
            <a:ln w="0">
              <a:noFill/>
            </a:ln>
          </p:spPr>
        </p:pic>
      </p:grpSp>
      <p:cxnSp>
        <p:nvCxnSpPr>
          <p:cNvPr id="532" name="Google Shape;475;p34"/>
          <p:cNvCxnSpPr/>
          <p:nvPr/>
        </p:nvCxnSpPr>
        <p:spPr>
          <a:xfrm flipH="1" flipV="1">
            <a:off x="11797560" y="9257400"/>
            <a:ext cx="10440" cy="3369960"/>
          </a:xfrm>
          <a:prstGeom prst="straightConnector1">
            <a:avLst/>
          </a:prstGeom>
          <a:ln w="9525">
            <a:solidFill>
              <a:srgbClr val="3e6ec2"/>
            </a:solidFill>
            <a:round/>
          </a:ln>
        </p:spPr>
      </p:cxnSp>
      <p:cxnSp>
        <p:nvCxnSpPr>
          <p:cNvPr id="533" name="Google Shape;474;p34"/>
          <p:cNvCxnSpPr/>
          <p:nvPr/>
        </p:nvCxnSpPr>
        <p:spPr>
          <a:xfrm>
            <a:off x="473760" y="8730000"/>
            <a:ext cx="23439600" cy="360"/>
          </a:xfrm>
          <a:prstGeom prst="straightConnector1">
            <a:avLst/>
          </a:prstGeom>
          <a:ln w="9525">
            <a:solidFill>
              <a:srgbClr val="3e6ec2"/>
            </a:solidFill>
            <a:round/>
          </a:ln>
        </p:spPr>
      </p:cxnSp>
      <p:grpSp>
        <p:nvGrpSpPr>
          <p:cNvPr id="534" name="Group 9"/>
          <p:cNvGrpSpPr/>
          <p:nvPr/>
        </p:nvGrpSpPr>
        <p:grpSpPr>
          <a:xfrm>
            <a:off x="12193560" y="8763120"/>
            <a:ext cx="11189520" cy="4257360"/>
            <a:chOff x="12193560" y="8763120"/>
            <a:chExt cx="11189520" cy="4257360"/>
          </a:xfrm>
        </p:grpSpPr>
        <p:sp>
          <p:nvSpPr>
            <p:cNvPr id="535" name="Google Shape;470;p34"/>
            <p:cNvSpPr/>
            <p:nvPr/>
          </p:nvSpPr>
          <p:spPr>
            <a:xfrm>
              <a:off x="12193560" y="8763120"/>
              <a:ext cx="11189520" cy="854280"/>
            </a:xfrm>
            <a:prstGeom prst="rect">
              <a:avLst/>
            </a:prstGeom>
            <a:noFill/>
            <a:ln w="0">
              <a:noFill/>
            </a:ln>
          </p:spPr>
          <p:style>
            <a:lnRef idx="0"/>
            <a:fillRef idx="0"/>
            <a:effectRef idx="0"/>
            <a:fontRef idx="minor"/>
          </p:style>
          <p:txBody>
            <a:bodyPr lIns="182880" rIns="182880" tIns="91440" bIns="91440" anchor="b">
              <a:normAutofit/>
            </a:bodyPr>
            <a:p>
              <a:pPr defTabSz="1829520">
                <a:lnSpc>
                  <a:spcPct val="90000"/>
                </a:lnSpc>
              </a:pPr>
              <a:r>
                <a:rPr b="0" lang="en-FR" sz="3600" spc="-1" strike="noStrike">
                  <a:solidFill>
                    <a:schemeClr val="dk1"/>
                  </a:solidFill>
                  <a:latin typeface="IBM Plex Sans Light"/>
                  <a:ea typeface="Calibri"/>
                </a:rPr>
                <a:t>Kallol Ghosh, Principal</a:t>
              </a:r>
              <a:endParaRPr b="0" lang="en-US" sz="3600" spc="-1" strike="noStrike">
                <a:solidFill>
                  <a:srgbClr val="000000"/>
                </a:solidFill>
                <a:latin typeface="Arial"/>
              </a:endParaRPr>
            </a:p>
          </p:txBody>
        </p:sp>
        <p:sp>
          <p:nvSpPr>
            <p:cNvPr id="536" name="Google Shape;471;p34"/>
            <p:cNvSpPr/>
            <p:nvPr/>
          </p:nvSpPr>
          <p:spPr>
            <a:xfrm>
              <a:off x="12364920" y="9650880"/>
              <a:ext cx="8114040" cy="3369600"/>
            </a:xfrm>
            <a:prstGeom prst="rect">
              <a:avLst/>
            </a:prstGeom>
            <a:noFill/>
            <a:ln w="0">
              <a:noFill/>
            </a:ln>
          </p:spPr>
          <p:style>
            <a:lnRef idx="0"/>
            <a:fillRef idx="0"/>
            <a:effectRef idx="0"/>
            <a:fontRef idx="minor"/>
          </p:style>
          <p:txBody>
            <a:bodyPr lIns="182880" rIns="182880" tIns="91440" bIns="91440" anchor="t">
              <a:noAutofit/>
            </a:bodyPr>
            <a:p>
              <a:pPr marL="571680" indent="-571680" defTabSz="1829520">
                <a:lnSpc>
                  <a:spcPct val="90000"/>
                </a:lnSpc>
                <a:spcBef>
                  <a:spcPts val="2001"/>
                </a:spcBef>
                <a:buClr>
                  <a:srgbClr val="000000"/>
                </a:buClr>
                <a:buFont typeface="Arial"/>
                <a:buChar char="•"/>
              </a:pPr>
              <a:r>
                <a:rPr b="0" lang="en-GB" sz="2400" spc="-1" strike="noStrike">
                  <a:solidFill>
                    <a:schemeClr val="dk1"/>
                  </a:solidFill>
                  <a:latin typeface="IBM Plex Sans Light"/>
                </a:rPr>
                <a:t>25+ years of digital transformation and modernisation experience – led successful projects for banking, insurance, and public sector organisations.</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GB" sz="2400" spc="-1" strike="noStrike">
                  <a:solidFill>
                    <a:schemeClr val="dk1"/>
                  </a:solidFill>
                  <a:latin typeface="IBM Plex Sans Light"/>
                </a:rPr>
                <a:t>Experienced solution architect, worked with leading software vendors like ILOG, IBM, Pega Systems and SI’s like Capgemini and NIIT Technologies</a:t>
              </a:r>
              <a:endParaRPr b="0" lang="en-US" sz="2400" spc="-1" strike="noStrike">
                <a:solidFill>
                  <a:srgbClr val="000000"/>
                </a:solidFill>
                <a:latin typeface="Arial"/>
              </a:endParaRPr>
            </a:p>
            <a:p>
              <a:pPr marL="571680" indent="-571680" defTabSz="1829520">
                <a:lnSpc>
                  <a:spcPct val="90000"/>
                </a:lnSpc>
                <a:spcBef>
                  <a:spcPts val="2001"/>
                </a:spcBef>
                <a:buClr>
                  <a:srgbClr val="000000"/>
                </a:buClr>
                <a:buFont typeface="Arial"/>
                <a:buChar char="•"/>
              </a:pPr>
              <a:r>
                <a:rPr b="0" lang="en-GB" sz="2400" spc="-1" strike="noStrike">
                  <a:solidFill>
                    <a:schemeClr val="dk1"/>
                  </a:solidFill>
                  <a:latin typeface="IBM Plex Sans Light"/>
                </a:rPr>
                <a:t>Expert in decision management and workflow solutions</a:t>
              </a:r>
              <a:endParaRPr b="0" lang="en-US" sz="2400" spc="-1" strike="noStrike">
                <a:solidFill>
                  <a:srgbClr val="000000"/>
                </a:solidFill>
                <a:latin typeface="Arial"/>
              </a:endParaRPr>
            </a:p>
          </p:txBody>
        </p:sp>
      </p:grpSp>
      <p:pic>
        <p:nvPicPr>
          <p:cNvPr id="537" name="Picture 13" descr=""/>
          <p:cNvPicPr/>
          <p:nvPr/>
        </p:nvPicPr>
        <p:blipFill>
          <a:blip r:embed="rId5"/>
          <a:stretch/>
        </p:blipFill>
        <p:spPr>
          <a:xfrm>
            <a:off x="20552040" y="9617760"/>
            <a:ext cx="2854800" cy="2557080"/>
          </a:xfrm>
          <a:prstGeom prst="rect">
            <a:avLst/>
          </a:prstGeom>
          <a:ln w="0">
            <a:noFill/>
          </a:ln>
        </p:spPr>
      </p:pic>
      <p:sp>
        <p:nvSpPr>
          <p:cNvPr id="538"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51F662C4-F42D-49CE-A0FA-8B628095AE74}"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Rectangle 5"/>
          <p:cNvSpPr/>
          <p:nvPr/>
        </p:nvSpPr>
        <p:spPr>
          <a:xfrm>
            <a:off x="0" y="0"/>
            <a:ext cx="12191760" cy="13715640"/>
          </a:xfrm>
          <a:prstGeom prst="rect">
            <a:avLst/>
          </a:prstGeom>
          <a:solidFill>
            <a:srgbClr val="e5f6ff"/>
          </a:solidFill>
          <a:ln w="19050">
            <a:solidFill>
              <a:srgbClr val="e5f6ff"/>
            </a:solidFill>
            <a:round/>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tabLst>
                <a:tab algn="l" pos="0"/>
              </a:tabLst>
            </a:pPr>
            <a:endParaRPr b="0" lang="en-US" sz="1400" spc="-1" strike="noStrike">
              <a:solidFill>
                <a:schemeClr val="lt1"/>
              </a:solidFill>
              <a:latin typeface="IBM Plex Sans Light"/>
            </a:endParaRPr>
          </a:p>
        </p:txBody>
      </p:sp>
      <p:pic>
        <p:nvPicPr>
          <p:cNvPr id="540" name="Picture 21" descr="Close-up of a person typing on a computer&#10;&#10;Description automatically generated"/>
          <p:cNvPicPr/>
          <p:nvPr/>
        </p:nvPicPr>
        <p:blipFill>
          <a:blip r:embed="rId1">
            <a:alphaModFix amt="87000"/>
          </a:blip>
          <a:srcRect l="0" t="-2220" r="0" b="-155"/>
          <a:stretch/>
        </p:blipFill>
        <p:spPr>
          <a:xfrm flipH="1">
            <a:off x="12192480" y="-308880"/>
            <a:ext cx="12194640" cy="14041440"/>
          </a:xfrm>
          <a:prstGeom prst="rect">
            <a:avLst/>
          </a:prstGeom>
          <a:ln w="0">
            <a:noFill/>
          </a:ln>
        </p:spPr>
      </p:pic>
      <p:sp>
        <p:nvSpPr>
          <p:cNvPr id="541" name="PlaceHolder 1"/>
          <p:cNvSpPr>
            <a:spLocks noGrp="1"/>
          </p:cNvSpPr>
          <p:nvPr>
            <p:ph type="title"/>
          </p:nvPr>
        </p:nvSpPr>
        <p:spPr>
          <a:xfrm>
            <a:off x="576000" y="576000"/>
            <a:ext cx="9862920" cy="1525320"/>
          </a:xfrm>
          <a:prstGeom prst="rect">
            <a:avLst/>
          </a:prstGeom>
          <a:noFill/>
          <a:ln w="12600">
            <a:noFill/>
          </a:ln>
        </p:spPr>
        <p:txBody>
          <a:bodyPr lIns="0" rIns="0" tIns="0" bIns="0" anchor="t">
            <a:noAutofit/>
          </a:bodyPr>
          <a:p>
            <a:pPr indent="0" defTabSz="2438280">
              <a:lnSpc>
                <a:spcPct val="110000"/>
              </a:lnSpc>
              <a:buNone/>
              <a:tabLst>
                <a:tab algn="l" pos="0"/>
              </a:tabLst>
            </a:pPr>
            <a:r>
              <a:rPr b="0" lang="en-US" sz="2800" spc="-1" strike="noStrike">
                <a:solidFill>
                  <a:schemeClr val="dk2"/>
                </a:solidFill>
                <a:latin typeface="IBM Plex Sans Light"/>
              </a:rPr>
              <a:t>IBM Decision management examples</a:t>
            </a:r>
            <a:br>
              <a:rPr sz="2800"/>
            </a:br>
            <a:r>
              <a:rPr b="0" lang="en-US" sz="4400" spc="-1" strike="noStrike">
                <a:solidFill>
                  <a:schemeClr val="dk2"/>
                </a:solidFill>
                <a:latin typeface="IBM Plex Sans Light"/>
              </a:rPr>
              <a:t>Major Credit Card Company</a:t>
            </a:r>
            <a:endParaRPr b="0" lang="en-US" sz="4400" spc="-1" strike="noStrike">
              <a:solidFill>
                <a:schemeClr val="dk1"/>
              </a:solidFill>
              <a:latin typeface="IBM Plex Sans Light"/>
            </a:endParaRPr>
          </a:p>
        </p:txBody>
      </p:sp>
      <p:sp>
        <p:nvSpPr>
          <p:cNvPr id="542" name="TextBox 13"/>
          <p:cNvSpPr/>
          <p:nvPr/>
        </p:nvSpPr>
        <p:spPr>
          <a:xfrm>
            <a:off x="583920" y="12630240"/>
            <a:ext cx="914040" cy="108540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spcBef>
                <a:spcPts val="2900"/>
              </a:spcBef>
            </a:pPr>
            <a:endParaRPr b="0" lang="en-US" sz="1400" spc="-1" strike="noStrike">
              <a:solidFill>
                <a:srgbClr val="000000"/>
              </a:solidFill>
              <a:latin typeface="IBM Plex Sans Light"/>
            </a:endParaRPr>
          </a:p>
        </p:txBody>
      </p:sp>
      <p:sp>
        <p:nvSpPr>
          <p:cNvPr id="543" name="TextBox 2"/>
          <p:cNvSpPr/>
          <p:nvPr/>
        </p:nvSpPr>
        <p:spPr>
          <a:xfrm>
            <a:off x="278280" y="-723564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44" name="TextBox 19"/>
          <p:cNvSpPr/>
          <p:nvPr/>
        </p:nvSpPr>
        <p:spPr>
          <a:xfrm>
            <a:off x="29082240" y="753840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45" name="TextBox 22"/>
          <p:cNvSpPr/>
          <p:nvPr/>
        </p:nvSpPr>
        <p:spPr>
          <a:xfrm>
            <a:off x="24265080" y="624456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46" name="Text Placeholder 32"/>
          <p:cNvSpPr/>
          <p:nvPr/>
        </p:nvSpPr>
        <p:spPr>
          <a:xfrm>
            <a:off x="579240" y="3429360"/>
            <a:ext cx="10805760" cy="9204480"/>
          </a:xfrm>
          <a:prstGeom prst="rect">
            <a:avLst/>
          </a:prstGeom>
          <a:noFill/>
          <a:ln w="12700">
            <a:noFill/>
          </a:ln>
        </p:spPr>
        <p:style>
          <a:lnRef idx="0"/>
          <a:fillRef idx="0"/>
          <a:effectRef idx="0"/>
          <a:fontRef idx="minor"/>
        </p:style>
        <p:txBody>
          <a:bodyPr lIns="0" rIns="0" tIns="0" bIns="0" anchor="t">
            <a:noAutofit/>
          </a:bodyPr>
          <a:p>
            <a:pPr defTabSz="6500880">
              <a:lnSpc>
                <a:spcPct val="100000"/>
              </a:lnSpc>
              <a:tabLst>
                <a:tab algn="l" pos="0"/>
              </a:tabLst>
            </a:pPr>
            <a:br>
              <a:rPr sz="1200"/>
            </a:br>
            <a:r>
              <a:rPr b="0" lang="en-US" sz="3000" spc="-1" strike="noStrike">
                <a:solidFill>
                  <a:srgbClr val="000000"/>
                </a:solidFill>
                <a:latin typeface="IBM Plex Sans Light"/>
              </a:rPr>
              <a:t>IBM Decision Management has been deployed by a major Credit Card Company, which processes an astonishing </a:t>
            </a:r>
            <a:r>
              <a:rPr b="0" lang="en-US" sz="3000" spc="-1" strike="noStrike">
                <a:solidFill>
                  <a:schemeClr val="accent1"/>
                </a:solidFill>
                <a:latin typeface="IBM Plex Sans Light"/>
              </a:rPr>
              <a:t>1.2 billion payments daily</a:t>
            </a:r>
            <a:r>
              <a:rPr b="0" lang="en-US" sz="3000" spc="-1" strike="noStrike">
                <a:solidFill>
                  <a:srgbClr val="000000"/>
                </a:solidFill>
                <a:latin typeface="IBM Plex Sans Light"/>
              </a:rPr>
              <a:t>, with a mere </a:t>
            </a:r>
            <a:r>
              <a:rPr b="0" lang="en-US" sz="3000" spc="-1" strike="noStrike">
                <a:solidFill>
                  <a:schemeClr val="accent1"/>
                </a:solidFill>
                <a:latin typeface="IBM Plex Sans Light"/>
              </a:rPr>
              <a:t>50ms timeframe </a:t>
            </a:r>
            <a:r>
              <a:rPr b="0" lang="en-US" sz="3000" spc="-1" strike="noStrike">
                <a:solidFill>
                  <a:srgbClr val="000000"/>
                </a:solidFill>
                <a:latin typeface="IBM Plex Sans Light"/>
              </a:rPr>
              <a:t>to approve or deny each transaction. </a:t>
            </a:r>
            <a:endParaRPr b="0" lang="en-US" sz="3000" spc="-1" strike="noStrike">
              <a:solidFill>
                <a:srgbClr val="000000"/>
              </a:solidFill>
              <a:latin typeface="Arial"/>
            </a:endParaRPr>
          </a:p>
          <a:p>
            <a:pPr defTabSz="6500880">
              <a:lnSpc>
                <a:spcPct val="100000"/>
              </a:lnSpc>
              <a:tabLst>
                <a:tab algn="l" pos="0"/>
              </a:tabLst>
            </a:pPr>
            <a:endParaRPr b="0" lang="en-US" sz="3000" spc="-1" strike="noStrike">
              <a:solidFill>
                <a:srgbClr val="000000"/>
              </a:solidFill>
              <a:latin typeface="Arial"/>
            </a:endParaRPr>
          </a:p>
          <a:p>
            <a:pPr defTabSz="6500880">
              <a:lnSpc>
                <a:spcPct val="100000"/>
              </a:lnSpc>
              <a:tabLst>
                <a:tab algn="l" pos="0"/>
              </a:tabLst>
            </a:pPr>
            <a:r>
              <a:rPr b="0" lang="en-US" sz="3000" spc="-1" strike="noStrike">
                <a:solidFill>
                  <a:srgbClr val="000000"/>
                </a:solidFill>
                <a:latin typeface="IBM Plex Sans Light"/>
              </a:rPr>
              <a:t>The company recognizes that even a single false positive or negative decision can have a significant business impact. To mitigate this risk, the credit card company has implemented </a:t>
            </a:r>
            <a:endParaRPr b="0" lang="en-US" sz="3000" spc="-1" strike="noStrike">
              <a:solidFill>
                <a:srgbClr val="000000"/>
              </a:solidFill>
              <a:latin typeface="Arial"/>
            </a:endParaRPr>
          </a:p>
          <a:p>
            <a:pPr defTabSz="6500880">
              <a:lnSpc>
                <a:spcPct val="100000"/>
              </a:lnSpc>
              <a:tabLst>
                <a:tab algn="l" pos="0"/>
              </a:tabLst>
            </a:pPr>
            <a:r>
              <a:rPr b="0" lang="en-US" sz="3000" spc="-1" strike="noStrike">
                <a:solidFill>
                  <a:schemeClr val="accent1"/>
                </a:solidFill>
                <a:latin typeface="IBM Plex Sans Light"/>
              </a:rPr>
              <a:t>a hybrid decision-making approach</a:t>
            </a:r>
            <a:r>
              <a:rPr b="0" lang="en-US" sz="3000" spc="-1" strike="noStrike">
                <a:solidFill>
                  <a:srgbClr val="000000"/>
                </a:solidFill>
                <a:latin typeface="IBM Plex Sans Light"/>
              </a:rPr>
              <a:t>, combining machine learning algorithms trained on historical fraud data with human-designed business rules informed by real-time reports. </a:t>
            </a:r>
            <a:endParaRPr b="0" lang="en-US" sz="3000" spc="-1" strike="noStrike">
              <a:solidFill>
                <a:srgbClr val="000000"/>
              </a:solidFill>
              <a:latin typeface="Arial"/>
            </a:endParaRPr>
          </a:p>
          <a:p>
            <a:pPr defTabSz="6500880">
              <a:lnSpc>
                <a:spcPct val="100000"/>
              </a:lnSpc>
              <a:tabLst>
                <a:tab algn="l" pos="0"/>
              </a:tabLst>
            </a:pPr>
            <a:endParaRPr b="0" lang="en-US" sz="3000" spc="-1" strike="noStrike">
              <a:solidFill>
                <a:srgbClr val="000000"/>
              </a:solidFill>
              <a:latin typeface="Arial"/>
            </a:endParaRPr>
          </a:p>
          <a:p>
            <a:pPr defTabSz="6500880">
              <a:lnSpc>
                <a:spcPct val="100000"/>
              </a:lnSpc>
              <a:tabLst>
                <a:tab algn="l" pos="0"/>
              </a:tabLst>
            </a:pPr>
            <a:r>
              <a:rPr b="0" lang="en-US" sz="3000" spc="-1" strike="noStrike">
                <a:solidFill>
                  <a:srgbClr val="000000"/>
                </a:solidFill>
                <a:latin typeface="IBM Plex Sans Light"/>
              </a:rPr>
              <a:t>As a result, the company is able to update its rules </a:t>
            </a:r>
            <a:r>
              <a:rPr b="0" lang="en-US" sz="3000" spc="-1" strike="noStrike">
                <a:solidFill>
                  <a:schemeClr val="accent1"/>
                </a:solidFill>
                <a:latin typeface="IBM Plex Sans Light"/>
              </a:rPr>
              <a:t>over 400 times daily</a:t>
            </a:r>
            <a:r>
              <a:rPr b="0" lang="en-US" sz="3000" spc="-1" strike="noStrike">
                <a:solidFill>
                  <a:srgbClr val="000000"/>
                </a:solidFill>
                <a:latin typeface="IBM Plex Sans Light"/>
              </a:rPr>
              <a:t>, ensuring that its decisions remain accurate and effective in preventing fraud while minimizing false declines.</a:t>
            </a:r>
            <a:endParaRPr b="0" lang="en-US" sz="3000" spc="-1" strike="noStrike">
              <a:solidFill>
                <a:srgbClr val="000000"/>
              </a:solidFill>
              <a:latin typeface="Arial"/>
            </a:endParaRPr>
          </a:p>
        </p:txBody>
      </p:sp>
      <p:sp>
        <p:nvSpPr>
          <p:cNvPr id="547"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7C826CE9-FF98-42C5-8E2B-3CAE3E7F6EAB}" type="slidenum">
              <a:rPr b="0" lang="en-US" sz="2800" spc="-1" strike="noStrike">
                <a:solidFill>
                  <a:schemeClr val="lt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Rectangle 5"/>
          <p:cNvSpPr/>
          <p:nvPr/>
        </p:nvSpPr>
        <p:spPr>
          <a:xfrm>
            <a:off x="0" y="0"/>
            <a:ext cx="12191760" cy="13715640"/>
          </a:xfrm>
          <a:prstGeom prst="rect">
            <a:avLst/>
          </a:prstGeom>
          <a:solidFill>
            <a:srgbClr val="e5f6ff"/>
          </a:solidFill>
          <a:ln w="19050">
            <a:solidFill>
              <a:srgbClr val="e5f6ff"/>
            </a:solidFill>
            <a:round/>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tabLst>
                <a:tab algn="l" pos="0"/>
              </a:tabLst>
            </a:pPr>
            <a:endParaRPr b="0" lang="en-US" sz="1400" spc="-1" strike="noStrike">
              <a:solidFill>
                <a:schemeClr val="lt1"/>
              </a:solidFill>
              <a:latin typeface="IBM Plex Sans Light"/>
            </a:endParaRPr>
          </a:p>
        </p:txBody>
      </p:sp>
      <p:pic>
        <p:nvPicPr>
          <p:cNvPr id="549" name="Picture 21" descr=""/>
          <p:cNvPicPr/>
          <p:nvPr/>
        </p:nvPicPr>
        <p:blipFill>
          <a:blip r:embed="rId1"/>
          <a:srcRect l="21066" t="0" r="21052" b="0"/>
          <a:stretch/>
        </p:blipFill>
        <p:spPr>
          <a:xfrm flipH="1">
            <a:off x="12192120" y="0"/>
            <a:ext cx="12191760" cy="13732560"/>
          </a:xfrm>
          <a:prstGeom prst="rect">
            <a:avLst/>
          </a:prstGeom>
          <a:ln w="0">
            <a:noFill/>
          </a:ln>
        </p:spPr>
      </p:pic>
      <p:sp>
        <p:nvSpPr>
          <p:cNvPr id="550" name="PlaceHolder 1"/>
          <p:cNvSpPr>
            <a:spLocks noGrp="1"/>
          </p:cNvSpPr>
          <p:nvPr>
            <p:ph type="title"/>
          </p:nvPr>
        </p:nvSpPr>
        <p:spPr>
          <a:xfrm>
            <a:off x="576000" y="576000"/>
            <a:ext cx="10815480" cy="1525320"/>
          </a:xfrm>
          <a:prstGeom prst="rect">
            <a:avLst/>
          </a:prstGeom>
          <a:noFill/>
          <a:ln w="12600">
            <a:noFill/>
          </a:ln>
        </p:spPr>
        <p:txBody>
          <a:bodyPr lIns="0" rIns="0" tIns="0" bIns="0" anchor="t">
            <a:noAutofit/>
          </a:bodyPr>
          <a:p>
            <a:pPr indent="0" defTabSz="2438280">
              <a:lnSpc>
                <a:spcPct val="110000"/>
              </a:lnSpc>
              <a:buNone/>
              <a:tabLst>
                <a:tab algn="l" pos="0"/>
              </a:tabLst>
            </a:pPr>
            <a:r>
              <a:rPr b="0" lang="en-US" sz="2800" spc="-1" strike="noStrike">
                <a:solidFill>
                  <a:schemeClr val="dk2"/>
                </a:solidFill>
                <a:latin typeface="IBM Plex Sans Light"/>
              </a:rPr>
              <a:t>IBM Decision management examples</a:t>
            </a:r>
            <a:br>
              <a:rPr sz="2800"/>
            </a:br>
            <a:r>
              <a:rPr b="0" lang="en-US" sz="5400" spc="-1" strike="noStrike">
                <a:solidFill>
                  <a:schemeClr val="dk2"/>
                </a:solidFill>
                <a:latin typeface="IBM Plex Sans Light"/>
              </a:rPr>
              <a:t>Large US P&amp;C Insurance carrier </a:t>
            </a:r>
            <a:endParaRPr b="0" lang="en-US" sz="5400" spc="-1" strike="noStrike">
              <a:solidFill>
                <a:schemeClr val="dk1"/>
              </a:solidFill>
              <a:latin typeface="IBM Plex Sans Light"/>
            </a:endParaRPr>
          </a:p>
        </p:txBody>
      </p:sp>
      <p:sp>
        <p:nvSpPr>
          <p:cNvPr id="551" name="TextBox 13"/>
          <p:cNvSpPr/>
          <p:nvPr/>
        </p:nvSpPr>
        <p:spPr>
          <a:xfrm>
            <a:off x="583920" y="12630240"/>
            <a:ext cx="914040" cy="108540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spcBef>
                <a:spcPts val="2900"/>
              </a:spcBef>
            </a:pPr>
            <a:endParaRPr b="0" lang="en-US" sz="1400" spc="-1" strike="noStrike">
              <a:solidFill>
                <a:srgbClr val="000000"/>
              </a:solidFill>
              <a:latin typeface="IBM Plex Sans Light"/>
            </a:endParaRPr>
          </a:p>
        </p:txBody>
      </p:sp>
      <p:sp>
        <p:nvSpPr>
          <p:cNvPr id="552" name="TextBox 2"/>
          <p:cNvSpPr/>
          <p:nvPr/>
        </p:nvSpPr>
        <p:spPr>
          <a:xfrm>
            <a:off x="278280" y="-723564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53" name="TextBox 19"/>
          <p:cNvSpPr/>
          <p:nvPr/>
        </p:nvSpPr>
        <p:spPr>
          <a:xfrm>
            <a:off x="29082240" y="753840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54" name="TextBox 22"/>
          <p:cNvSpPr/>
          <p:nvPr/>
        </p:nvSpPr>
        <p:spPr>
          <a:xfrm>
            <a:off x="24265080" y="6244560"/>
            <a:ext cx="360" cy="36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pPr>
            <a:endParaRPr b="0" lang="en-US" sz="2400" spc="-1" strike="noStrike">
              <a:solidFill>
                <a:schemeClr val="dk1"/>
              </a:solidFill>
              <a:latin typeface="IBM Plex Sans Light"/>
            </a:endParaRPr>
          </a:p>
        </p:txBody>
      </p:sp>
      <p:sp>
        <p:nvSpPr>
          <p:cNvPr id="555" name="Text Placeholder 32"/>
          <p:cNvSpPr/>
          <p:nvPr/>
        </p:nvSpPr>
        <p:spPr>
          <a:xfrm>
            <a:off x="579240" y="3429360"/>
            <a:ext cx="10805760" cy="9204480"/>
          </a:xfrm>
          <a:prstGeom prst="rect">
            <a:avLst/>
          </a:prstGeom>
          <a:noFill/>
          <a:ln w="12700">
            <a:noFill/>
          </a:ln>
        </p:spPr>
        <p:style>
          <a:lnRef idx="0"/>
          <a:fillRef idx="0"/>
          <a:effectRef idx="0"/>
          <a:fontRef idx="minor"/>
        </p:style>
        <p:txBody>
          <a:bodyPr lIns="0" rIns="0" tIns="0" bIns="0" anchor="t">
            <a:noAutofit/>
          </a:bodyPr>
          <a:p>
            <a:pPr defTabSz="6500880">
              <a:lnSpc>
                <a:spcPct val="100000"/>
              </a:lnSpc>
              <a:tabLst>
                <a:tab algn="l" pos="0"/>
              </a:tabLst>
            </a:pPr>
            <a:r>
              <a:rPr b="0" lang="en-US" sz="3000" spc="-1" strike="noStrike">
                <a:solidFill>
                  <a:srgbClr val="000000"/>
                </a:solidFill>
                <a:latin typeface="IBM Plex Sans Light"/>
              </a:rPr>
              <a:t>IBM Decision Management has been successfully implemented by a large US P&amp;C Insurance carrier, which manages </a:t>
            </a:r>
            <a:r>
              <a:rPr b="0" lang="en-US" sz="3000" spc="-1" strike="noStrike">
                <a:solidFill>
                  <a:schemeClr val="accent1"/>
                </a:solidFill>
                <a:latin typeface="IBM Plex Sans Light"/>
              </a:rPr>
              <a:t>82 million policies</a:t>
            </a:r>
            <a:r>
              <a:rPr b="0" lang="en-US" sz="3000" spc="-1" strike="noStrike">
                <a:solidFill>
                  <a:srgbClr val="000000"/>
                </a:solidFill>
                <a:latin typeface="IBM Plex Sans Light"/>
              </a:rPr>
              <a:t> and has a network of </a:t>
            </a:r>
            <a:r>
              <a:rPr b="0" lang="en-US" sz="3000" spc="-1" strike="noStrike">
                <a:solidFill>
                  <a:schemeClr val="accent1"/>
                </a:solidFill>
                <a:latin typeface="IBM Plex Sans Light"/>
              </a:rPr>
              <a:t>18,000 agents</a:t>
            </a:r>
            <a:r>
              <a:rPr b="0" lang="en-US" sz="3000" spc="-1" strike="noStrike">
                <a:solidFill>
                  <a:srgbClr val="000000"/>
                </a:solidFill>
                <a:latin typeface="IBM Plex Sans Light"/>
              </a:rPr>
              <a:t>. </a:t>
            </a:r>
            <a:endParaRPr b="0" lang="en-US" sz="3000" spc="-1" strike="noStrike">
              <a:solidFill>
                <a:srgbClr val="000000"/>
              </a:solidFill>
              <a:latin typeface="Arial"/>
            </a:endParaRPr>
          </a:p>
          <a:p>
            <a:pPr defTabSz="6500880">
              <a:lnSpc>
                <a:spcPct val="100000"/>
              </a:lnSpc>
              <a:tabLst>
                <a:tab algn="l" pos="0"/>
              </a:tabLst>
            </a:pPr>
            <a:endParaRPr b="0" lang="en-US" sz="3000" spc="-1" strike="noStrike">
              <a:solidFill>
                <a:srgbClr val="000000"/>
              </a:solidFill>
              <a:latin typeface="Arial"/>
            </a:endParaRPr>
          </a:p>
          <a:p>
            <a:pPr defTabSz="6500880">
              <a:lnSpc>
                <a:spcPct val="100000"/>
              </a:lnSpc>
              <a:tabLst>
                <a:tab algn="l" pos="0"/>
              </a:tabLst>
            </a:pPr>
            <a:r>
              <a:rPr b="0" lang="en-US" sz="3000" spc="-1" strike="noStrike">
                <a:solidFill>
                  <a:srgbClr val="000000"/>
                </a:solidFill>
                <a:latin typeface="IBM Plex Sans Light"/>
              </a:rPr>
              <a:t>The company has leveraged AI in </a:t>
            </a:r>
            <a:r>
              <a:rPr b="0" lang="en-US" sz="3000" spc="-1" strike="noStrike">
                <a:solidFill>
                  <a:schemeClr val="accent1"/>
                </a:solidFill>
                <a:latin typeface="IBM Plex Sans Light"/>
              </a:rPr>
              <a:t>over 600 decision-making processes</a:t>
            </a:r>
            <a:r>
              <a:rPr b="0" lang="en-US" sz="3000" spc="-1" strike="noStrike">
                <a:solidFill>
                  <a:srgbClr val="000000"/>
                </a:solidFill>
                <a:latin typeface="IBM Plex Sans Light"/>
              </a:rPr>
              <a:t>, combining business rules and machine learning to drive efficiency and accuracy. Specifically, AI has been applied to various critical functions, including </a:t>
            </a:r>
            <a:r>
              <a:rPr b="0" lang="en-US" sz="3000" spc="-1" strike="noStrike">
                <a:solidFill>
                  <a:schemeClr val="accent1"/>
                </a:solidFill>
                <a:latin typeface="IBM Plex Sans Light"/>
              </a:rPr>
              <a:t>claims approvals, policy underwriting, and agent commissioning</a:t>
            </a:r>
            <a:r>
              <a:rPr b="0" lang="en-US" sz="3000" spc="-1" strike="noStrike">
                <a:solidFill>
                  <a:srgbClr val="000000"/>
                </a:solidFill>
                <a:latin typeface="IBM Plex Sans Light"/>
              </a:rPr>
              <a:t>, enabling the insurer to make more informed and timely decisions.</a:t>
            </a:r>
            <a:endParaRPr b="0" lang="en-US" sz="3000" spc="-1" strike="noStrike">
              <a:solidFill>
                <a:srgbClr val="000000"/>
              </a:solidFill>
              <a:latin typeface="Arial"/>
            </a:endParaRPr>
          </a:p>
          <a:p>
            <a:pPr defTabSz="6500880">
              <a:lnSpc>
                <a:spcPct val="150000"/>
              </a:lnSpc>
              <a:spcAft>
                <a:spcPts val="3600"/>
              </a:spcAft>
              <a:tabLst>
                <a:tab algn="l" pos="0"/>
              </a:tabLst>
            </a:pPr>
            <a:endParaRPr b="0" lang="en-US" sz="3000" spc="-1" strike="noStrike">
              <a:solidFill>
                <a:srgbClr val="000000"/>
              </a:solidFill>
              <a:latin typeface="Arial"/>
            </a:endParaRPr>
          </a:p>
          <a:p>
            <a:pPr defTabSz="6500880">
              <a:lnSpc>
                <a:spcPct val="150000"/>
              </a:lnSpc>
              <a:tabLst>
                <a:tab algn="l" pos="0"/>
              </a:tabLst>
            </a:pPr>
            <a:endParaRPr b="0" lang="en-US" sz="3000" spc="-1" strike="noStrike">
              <a:solidFill>
                <a:srgbClr val="000000"/>
              </a:solidFill>
              <a:latin typeface="Arial"/>
            </a:endParaRPr>
          </a:p>
          <a:p>
            <a:pPr defTabSz="6500880">
              <a:lnSpc>
                <a:spcPct val="100000"/>
              </a:lnSpc>
              <a:tabLst>
                <a:tab algn="l" pos="0"/>
              </a:tabLst>
            </a:pPr>
            <a:endParaRPr b="0" lang="en-US" sz="3000" spc="-1" strike="noStrike">
              <a:solidFill>
                <a:srgbClr val="000000"/>
              </a:solidFill>
              <a:latin typeface="Arial"/>
            </a:endParaRPr>
          </a:p>
          <a:p>
            <a:pPr defTabSz="6500880">
              <a:lnSpc>
                <a:spcPct val="100000"/>
              </a:lnSpc>
              <a:tabLst>
                <a:tab algn="l" pos="0"/>
              </a:tabLst>
            </a:pPr>
            <a:endParaRPr b="0" lang="en-US" sz="3000" spc="-1" strike="noStrike">
              <a:solidFill>
                <a:srgbClr val="000000"/>
              </a:solidFill>
              <a:latin typeface="Arial"/>
            </a:endParaRPr>
          </a:p>
        </p:txBody>
      </p:sp>
      <p:sp>
        <p:nvSpPr>
          <p:cNvPr id="556"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A8082BA1-8228-4D7D-95B3-4C335FDB3842}"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Rectangle 41"/>
          <p:cNvSpPr/>
          <p:nvPr/>
        </p:nvSpPr>
        <p:spPr>
          <a:xfrm>
            <a:off x="-33480" y="19800"/>
            <a:ext cx="12193200" cy="13715640"/>
          </a:xfrm>
          <a:prstGeom prst="rect">
            <a:avLst/>
          </a:prstGeom>
          <a:solidFill>
            <a:srgbClr val="e5f6ff"/>
          </a:solidFill>
          <a:ln w="19050">
            <a:noFill/>
          </a:ln>
        </p:spPr>
        <p:style>
          <a:lnRef idx="2">
            <a:schemeClr val="accent6"/>
          </a:lnRef>
          <a:fillRef idx="1">
            <a:schemeClr val="lt1"/>
          </a:fillRef>
          <a:effectRef idx="0">
            <a:schemeClr val="accent6"/>
          </a:effectRef>
          <a:fontRef idx="minor"/>
        </p:style>
        <p:txBody>
          <a:bodyPr numCol="1" spcCol="0" lIns="72000" rIns="72000" tIns="72000" bIns="72000" anchor="t">
            <a:noAutofit/>
          </a:bodyPr>
          <a:p>
            <a:pPr defTabSz="1370520">
              <a:lnSpc>
                <a:spcPct val="100000"/>
              </a:lnSpc>
              <a:tabLst>
                <a:tab algn="l" pos="0"/>
              </a:tabLst>
            </a:pPr>
            <a:endParaRPr b="0" lang="en-US" sz="2660" spc="-1" strike="noStrike">
              <a:solidFill>
                <a:srgbClr val="161616"/>
              </a:solidFill>
              <a:latin typeface="IBM Plex Sans Light"/>
              <a:ea typeface="IBM Plex Sans"/>
            </a:endParaRPr>
          </a:p>
        </p:txBody>
      </p:sp>
      <p:sp>
        <p:nvSpPr>
          <p:cNvPr id="558" name="Title 1"/>
          <p:cNvSpPr/>
          <p:nvPr/>
        </p:nvSpPr>
        <p:spPr>
          <a:xfrm>
            <a:off x="376920" y="6554520"/>
            <a:ext cx="11021400" cy="870120"/>
          </a:xfrm>
          <a:prstGeom prst="rect">
            <a:avLst/>
          </a:prstGeom>
          <a:noFill/>
          <a:ln w="0">
            <a:noFill/>
          </a:ln>
        </p:spPr>
        <p:style>
          <a:lnRef idx="0"/>
          <a:fillRef idx="0"/>
          <a:effectRef idx="0"/>
          <a:fontRef idx="minor"/>
        </p:style>
        <p:txBody>
          <a:bodyPr lIns="0" rIns="0" tIns="0" bIns="0" anchor="t">
            <a:noAutofit/>
          </a:bodyPr>
          <a:p>
            <a:pPr marL="571680" indent="-571680" defTabSz="1827000">
              <a:lnSpc>
                <a:spcPct val="90000"/>
              </a:lnSpc>
              <a:buClr>
                <a:srgbClr val="000000"/>
              </a:buClr>
              <a:buFont typeface="Wingdings" charset="2"/>
              <a:buChar char=""/>
            </a:pPr>
            <a:r>
              <a:rPr b="0" lang="en-US" sz="4000" spc="-1" strike="noStrike">
                <a:solidFill>
                  <a:srgbClr val="000000"/>
                </a:solidFill>
                <a:latin typeface="IBM Plex Sans Light"/>
                <a:ea typeface="IBM Plex Sans"/>
              </a:rPr>
              <a:t>Highest score in the </a:t>
            </a:r>
            <a:r>
              <a:rPr b="0" lang="en-US" sz="4000" spc="-1" strike="noStrike">
                <a:solidFill>
                  <a:srgbClr val="0f62fe"/>
                </a:solidFill>
                <a:latin typeface="IBM Plex Sans Light"/>
                <a:ea typeface="IBM Plex Sans"/>
              </a:rPr>
              <a:t>Current offering</a:t>
            </a:r>
            <a:r>
              <a:rPr b="0" lang="en-US" sz="4000" spc="-1" strike="noStrike">
                <a:solidFill>
                  <a:srgbClr val="000000"/>
                </a:solidFill>
                <a:latin typeface="IBM Plex Sans Light"/>
                <a:ea typeface="IBM Plex Sans"/>
              </a:rPr>
              <a:t> category </a:t>
            </a:r>
            <a:endParaRPr b="0" lang="en-US" sz="4000" spc="-1" strike="noStrike">
              <a:solidFill>
                <a:srgbClr val="000000"/>
              </a:solidFill>
              <a:latin typeface="Arial"/>
            </a:endParaRPr>
          </a:p>
          <a:p>
            <a:pPr marL="571680" indent="-571680" defTabSz="1827000">
              <a:lnSpc>
                <a:spcPct val="90000"/>
              </a:lnSpc>
              <a:buClr>
                <a:srgbClr val="000000"/>
              </a:buClr>
              <a:buFont typeface="Wingdings" charset="2"/>
              <a:buChar char=""/>
            </a:pPr>
            <a:r>
              <a:rPr b="0" lang="en-US" sz="4000" spc="-1" strike="noStrike">
                <a:solidFill>
                  <a:srgbClr val="000000"/>
                </a:solidFill>
                <a:latin typeface="IBM Plex Sans Light"/>
                <a:ea typeface="IBM Plex Sans"/>
              </a:rPr>
              <a:t>Highest possible score in </a:t>
            </a:r>
            <a:r>
              <a:rPr b="0" lang="en-US" sz="4000" spc="-1" strike="noStrike">
                <a:solidFill>
                  <a:srgbClr val="0f62fe"/>
                </a:solidFill>
                <a:latin typeface="IBM Plex Sans Light"/>
                <a:ea typeface="IBM Plex Sans"/>
              </a:rPr>
              <a:t>authoring</a:t>
            </a:r>
            <a:endParaRPr b="0" lang="en-US" sz="4000" spc="-1" strike="noStrike">
              <a:solidFill>
                <a:srgbClr val="000000"/>
              </a:solidFill>
              <a:latin typeface="Arial"/>
            </a:endParaRPr>
          </a:p>
          <a:p>
            <a:pPr marL="571680" indent="-571680" defTabSz="1827000">
              <a:lnSpc>
                <a:spcPct val="90000"/>
              </a:lnSpc>
              <a:buClr>
                <a:srgbClr val="000000"/>
              </a:buClr>
              <a:buFont typeface="Wingdings" charset="2"/>
              <a:buChar char=""/>
            </a:pPr>
            <a:r>
              <a:rPr b="0" lang="en-US" sz="4000" spc="-1" strike="noStrike">
                <a:solidFill>
                  <a:srgbClr val="000000"/>
                </a:solidFill>
                <a:latin typeface="IBM Plex Sans Light"/>
                <a:ea typeface="IBM Plex Sans"/>
              </a:rPr>
              <a:t>Highest possible score in </a:t>
            </a:r>
            <a:r>
              <a:rPr b="0" lang="en-US" sz="4000" spc="-1" strike="noStrike">
                <a:solidFill>
                  <a:srgbClr val="0f62fe"/>
                </a:solidFill>
                <a:latin typeface="IBM Plex Sans Light"/>
                <a:ea typeface="IBM Plex Sans"/>
              </a:rPr>
              <a:t>applications</a:t>
            </a:r>
            <a:endParaRPr b="0" lang="en-US" sz="4000" spc="-1" strike="noStrike">
              <a:solidFill>
                <a:srgbClr val="000000"/>
              </a:solidFill>
              <a:latin typeface="Arial"/>
            </a:endParaRPr>
          </a:p>
          <a:p>
            <a:pPr marL="571680" indent="-571680" defTabSz="1827000">
              <a:lnSpc>
                <a:spcPct val="90000"/>
              </a:lnSpc>
              <a:buClr>
                <a:srgbClr val="000000"/>
              </a:buClr>
              <a:buFont typeface="Wingdings" charset="2"/>
              <a:buChar char=""/>
            </a:pPr>
            <a:r>
              <a:rPr b="0" lang="en-US" sz="4000" spc="-1" strike="noStrike">
                <a:solidFill>
                  <a:srgbClr val="000000"/>
                </a:solidFill>
                <a:latin typeface="IBM Plex Sans Light"/>
                <a:ea typeface="IBM Plex Sans"/>
              </a:rPr>
              <a:t>Highest possible score in </a:t>
            </a:r>
            <a:r>
              <a:rPr b="0" lang="en-US" sz="4000" spc="-1" strike="noStrike">
                <a:solidFill>
                  <a:srgbClr val="0f62fe"/>
                </a:solidFill>
                <a:latin typeface="IBM Plex Sans Light"/>
                <a:ea typeface="IBM Plex Sans"/>
              </a:rPr>
              <a:t>supporting products and services </a:t>
            </a:r>
            <a:endParaRPr b="0" lang="en-US" sz="4000" spc="-1" strike="noStrike">
              <a:solidFill>
                <a:srgbClr val="000000"/>
              </a:solidFill>
              <a:latin typeface="Arial"/>
            </a:endParaRPr>
          </a:p>
          <a:p>
            <a:pPr marL="571680" indent="-571680" defTabSz="1827000">
              <a:lnSpc>
                <a:spcPct val="90000"/>
              </a:lnSpc>
              <a:buClr>
                <a:srgbClr val="000000"/>
              </a:buClr>
              <a:buFont typeface="Wingdings" charset="2"/>
              <a:buChar char=""/>
            </a:pPr>
            <a:r>
              <a:rPr b="0" lang="en-US" sz="4000" spc="-1" strike="noStrike">
                <a:solidFill>
                  <a:srgbClr val="000000"/>
                </a:solidFill>
                <a:latin typeface="IBM Plex Sans Light"/>
                <a:ea typeface="IBM Plex Sans"/>
              </a:rPr>
              <a:t>Highest </a:t>
            </a:r>
            <a:r>
              <a:rPr b="0" lang="en-US" sz="4000" spc="-1" strike="noStrike">
                <a:solidFill>
                  <a:srgbClr val="0f62fe"/>
                </a:solidFill>
                <a:latin typeface="IBM Plex Sans Light"/>
                <a:ea typeface="IBM Plex Sans"/>
              </a:rPr>
              <a:t>market presence score </a:t>
            </a:r>
            <a:r>
              <a:rPr b="0" lang="en-US" sz="4000" spc="-1" strike="noStrike">
                <a:solidFill>
                  <a:srgbClr val="000000"/>
                </a:solidFill>
                <a:latin typeface="IBM Plex Sans Light"/>
                <a:ea typeface="IBM Plex Sans"/>
              </a:rPr>
              <a:t>among all evaluated vendors. </a:t>
            </a:r>
            <a:endParaRPr b="0" lang="en-US" sz="4000" spc="-1" strike="noStrike">
              <a:solidFill>
                <a:srgbClr val="000000"/>
              </a:solidFill>
              <a:latin typeface="Arial"/>
            </a:endParaRPr>
          </a:p>
        </p:txBody>
      </p:sp>
      <p:sp>
        <p:nvSpPr>
          <p:cNvPr id="559" name="PlaceHolder 1"/>
          <p:cNvSpPr>
            <a:spLocks noGrp="1"/>
          </p:cNvSpPr>
          <p:nvPr>
            <p:ph type="title"/>
          </p:nvPr>
        </p:nvSpPr>
        <p:spPr>
          <a:xfrm>
            <a:off x="576000" y="576000"/>
            <a:ext cx="11583720" cy="1526760"/>
          </a:xfrm>
          <a:prstGeom prst="rect">
            <a:avLst/>
          </a:prstGeom>
          <a:noFill/>
          <a:ln w="12600">
            <a:noFill/>
          </a:ln>
        </p:spPr>
        <p:txBody>
          <a:bodyPr lIns="0" rIns="0" tIns="0" bIns="0" anchor="t">
            <a:noAutofit/>
          </a:bodyPr>
          <a:p>
            <a:pPr indent="0" defTabSz="2438280">
              <a:lnSpc>
                <a:spcPct val="110000"/>
              </a:lnSpc>
              <a:buNone/>
              <a:tabLst>
                <a:tab algn="l" pos="0"/>
              </a:tabLst>
            </a:pPr>
            <a:r>
              <a:rPr b="0" lang="en-US" sz="6400" spc="-1" strike="noStrike">
                <a:solidFill>
                  <a:schemeClr val="dk1"/>
                </a:solidFill>
                <a:latin typeface="IBM Plex Sans Light"/>
              </a:rPr>
              <a:t>IBM is a </a:t>
            </a:r>
            <a:r>
              <a:rPr b="0" lang="en-US" sz="6400" spc="-1" strike="noStrike">
                <a:solidFill>
                  <a:schemeClr val="accent1"/>
                </a:solidFill>
                <a:latin typeface="IBM Plex Sans Light"/>
              </a:rPr>
              <a:t>leader </a:t>
            </a:r>
            <a:r>
              <a:rPr b="0" lang="en-US" sz="6400" spc="-1" strike="noStrike">
                <a:solidFill>
                  <a:schemeClr val="dk1"/>
                </a:solidFill>
                <a:latin typeface="IBM Plex Sans Light"/>
              </a:rPr>
              <a:t>in The Forrester Wave™: AI Decisioning Platforms, Q2 2023</a:t>
            </a:r>
            <a:br>
              <a:rPr sz="6400"/>
            </a:br>
            <a:endParaRPr b="0" lang="en-US" sz="6400" spc="-1" strike="noStrike">
              <a:solidFill>
                <a:schemeClr val="dk1"/>
              </a:solidFill>
              <a:latin typeface="IBM Plex Sans Light"/>
            </a:endParaRPr>
          </a:p>
        </p:txBody>
      </p:sp>
      <p:sp>
        <p:nvSpPr>
          <p:cNvPr id="560" name="Rectangle 1"/>
          <p:cNvSpPr/>
          <p:nvPr/>
        </p:nvSpPr>
        <p:spPr>
          <a:xfrm>
            <a:off x="12675960" y="7449480"/>
            <a:ext cx="183960" cy="639360"/>
          </a:xfrm>
          <a:prstGeom prst="rect">
            <a:avLst/>
          </a:prstGeom>
          <a:noFill/>
          <a:ln w="0">
            <a:noFill/>
          </a:ln>
        </p:spPr>
        <p:style>
          <a:lnRef idx="0"/>
          <a:fillRef idx="0"/>
          <a:effectRef idx="0"/>
          <a:fontRef idx="minor"/>
        </p:style>
        <p:txBody>
          <a:bodyPr numCol="1" spcCol="0" wrap="none" anchor="ctr">
            <a:spAutoFit/>
          </a:bodyPr>
          <a:p>
            <a:pPr defTabSz="914400">
              <a:lnSpc>
                <a:spcPct val="100000"/>
              </a:lnSpc>
              <a:tabLst>
                <a:tab algn="l" pos="0"/>
              </a:tabLst>
            </a:pPr>
            <a:br>
              <a:rPr sz="1800"/>
            </a:br>
            <a:endParaRPr b="0" lang="en-US" sz="1800" spc="-1" strike="noStrike">
              <a:solidFill>
                <a:srgbClr val="000000"/>
              </a:solidFill>
              <a:latin typeface="Arial"/>
            </a:endParaRPr>
          </a:p>
        </p:txBody>
      </p:sp>
      <p:pic>
        <p:nvPicPr>
          <p:cNvPr id="561" name="Picture 12" descr=""/>
          <p:cNvPicPr/>
          <p:nvPr/>
        </p:nvPicPr>
        <p:blipFill>
          <a:blip r:embed="rId1"/>
          <a:stretch/>
        </p:blipFill>
        <p:spPr>
          <a:xfrm>
            <a:off x="13125960" y="576000"/>
            <a:ext cx="10169280" cy="11986560"/>
          </a:xfrm>
          <a:prstGeom prst="rect">
            <a:avLst/>
          </a:prstGeom>
          <a:ln w="0">
            <a:noFill/>
          </a:ln>
        </p:spPr>
      </p:pic>
      <p:sp>
        <p:nvSpPr>
          <p:cNvPr id="562" name="TextBox 1"/>
          <p:cNvSpPr/>
          <p:nvPr/>
        </p:nvSpPr>
        <p:spPr>
          <a:xfrm>
            <a:off x="12803040" y="13185360"/>
            <a:ext cx="914040" cy="91404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spcBef>
                <a:spcPts val="2900"/>
              </a:spcBef>
              <a:tabLst>
                <a:tab algn="l" pos="0"/>
              </a:tabLst>
            </a:pPr>
            <a:endParaRPr b="0" lang="en-US" sz="1200" spc="-1" strike="noStrike">
              <a:solidFill>
                <a:srgbClr val="000000"/>
              </a:solidFill>
              <a:latin typeface="IBM Plex Sans Light"/>
            </a:endParaRPr>
          </a:p>
        </p:txBody>
      </p:sp>
      <p:sp>
        <p:nvSpPr>
          <p:cNvPr id="563" name="TextBox 2"/>
          <p:cNvSpPr/>
          <p:nvPr/>
        </p:nvSpPr>
        <p:spPr>
          <a:xfrm>
            <a:off x="12475080" y="12384720"/>
            <a:ext cx="10820160" cy="1219320"/>
          </a:xfrm>
          <a:prstGeom prst="rect">
            <a:avLst/>
          </a:prstGeom>
          <a:noFill/>
          <a:ln w="12700">
            <a:noFill/>
          </a:ln>
        </p:spPr>
        <p:style>
          <a:lnRef idx="0"/>
          <a:fillRef idx="0"/>
          <a:effectRef idx="0"/>
          <a:fontRef idx="minor"/>
        </p:style>
        <p:txBody>
          <a:bodyPr lIns="0" rIns="0" tIns="0" bIns="0" anchor="t">
            <a:noAutofit/>
          </a:bodyPr>
          <a:p>
            <a:pPr defTabSz="2438280">
              <a:lnSpc>
                <a:spcPct val="100000"/>
              </a:lnSpc>
              <a:spcBef>
                <a:spcPts val="2900"/>
              </a:spcBef>
              <a:tabLst>
                <a:tab algn="l" pos="0"/>
              </a:tabLst>
            </a:pPr>
            <a:r>
              <a:rPr b="0" lang="en-US" sz="1400" spc="-1" strike="noStrike">
                <a:solidFill>
                  <a:srgbClr val="1f2733"/>
                </a:solidFill>
                <a:latin typeface="IBM Plex Sans Light"/>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b="0" lang="en-US" sz="1400" spc="-1" strike="noStrike">
              <a:solidFill>
                <a:srgbClr val="000000"/>
              </a:solidFill>
              <a:latin typeface="Arial"/>
            </a:endParaRPr>
          </a:p>
        </p:txBody>
      </p:sp>
      <p:sp>
        <p:nvSpPr>
          <p:cNvPr id="564"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6BCD36E2-14A3-4CF2-8388-535BF12F2AE2}" type="slidenum">
              <a:rPr b="0" lang="en-US" sz="2800" spc="-1" strike="noStrike">
                <a:solidFill>
                  <a:schemeClr val="dk1"/>
                </a:solidFill>
                <a:latin typeface="IBM Plex Sans Light"/>
              </a:rPr>
              <a:t>&lt;number&gt;</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Google Shape;487;p24"/>
          <p:cNvSpPr/>
          <p:nvPr/>
        </p:nvSpPr>
        <p:spPr>
          <a:xfrm>
            <a:off x="1440" y="0"/>
            <a:ext cx="24383520" cy="13715640"/>
          </a:xfrm>
          <a:prstGeom prst="rect">
            <a:avLst/>
          </a:prstGeom>
          <a:no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3600" spc="-1" strike="noStrike">
              <a:solidFill>
                <a:schemeClr val="lt1"/>
              </a:solidFill>
              <a:latin typeface="Arial"/>
              <a:ea typeface="Arial"/>
            </a:endParaRPr>
          </a:p>
        </p:txBody>
      </p:sp>
      <p:sp>
        <p:nvSpPr>
          <p:cNvPr id="566" name="Google Shape;488;p24"/>
          <p:cNvSpPr/>
          <p:nvPr/>
        </p:nvSpPr>
        <p:spPr>
          <a:xfrm>
            <a:off x="1440" y="0"/>
            <a:ext cx="9943560" cy="10972440"/>
          </a:xfrm>
          <a:prstGeom prst="rect">
            <a:avLst/>
          </a:prstGeom>
          <a:noFill/>
          <a:ln w="0">
            <a:noFill/>
          </a:ln>
          <a:effectLst>
            <a:outerShdw algn="t" blurRad="393840" dir="5400000" dist="127080" rotWithShape="0" sx="95000" sy="95000">
              <a:srgbClr val="000000">
                <a:alpha val="30000"/>
              </a:srgbClr>
            </a:outerShdw>
          </a:effectLst>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Arial"/>
              <a:ea typeface="Arial"/>
            </a:endParaRPr>
          </a:p>
        </p:txBody>
      </p:sp>
      <p:sp>
        <p:nvSpPr>
          <p:cNvPr id="567" name="PlaceHolder 1"/>
          <p:cNvSpPr>
            <a:spLocks noGrp="1"/>
          </p:cNvSpPr>
          <p:nvPr>
            <p:ph type="title"/>
          </p:nvPr>
        </p:nvSpPr>
        <p:spPr>
          <a:xfrm>
            <a:off x="429840" y="1627200"/>
            <a:ext cx="8682840" cy="7718040"/>
          </a:xfrm>
          <a:prstGeom prst="rect">
            <a:avLst/>
          </a:prstGeom>
          <a:noFill/>
          <a:ln w="12600">
            <a:noFill/>
          </a:ln>
        </p:spPr>
        <p:txBody>
          <a:bodyPr lIns="182880" rIns="182880" tIns="91440" bIns="91440" anchor="t">
            <a:normAutofit fontScale="92090"/>
          </a:bodyPr>
          <a:p>
            <a:pPr indent="0" defTabSz="2438280">
              <a:lnSpc>
                <a:spcPct val="90000"/>
              </a:lnSpc>
              <a:buNone/>
              <a:tabLst>
                <a:tab algn="l" pos="0"/>
              </a:tabLst>
            </a:pPr>
            <a:r>
              <a:rPr b="0" lang="en-FR" sz="6000" spc="-1" strike="noStrike">
                <a:solidFill>
                  <a:schemeClr val="dk2"/>
                </a:solidFill>
                <a:latin typeface="IBM Plex Sans Light"/>
              </a:rPr>
              <a:t>Let’s take the next steps together:</a:t>
            </a:r>
            <a:endParaRPr b="0" lang="en-US" sz="6000" spc="-1" strike="noStrike">
              <a:solidFill>
                <a:schemeClr val="dk1"/>
              </a:solidFill>
              <a:latin typeface="IBM Plex Sans Light"/>
            </a:endParaRPr>
          </a:p>
          <a:p>
            <a:pPr indent="0" defTabSz="2438280">
              <a:lnSpc>
                <a:spcPct val="90000"/>
              </a:lnSpc>
              <a:buNone/>
              <a:tabLst>
                <a:tab algn="l" pos="0"/>
              </a:tabLst>
            </a:pPr>
            <a:endParaRPr b="0" lang="en-US" sz="6000" spc="-1" strike="noStrike">
              <a:solidFill>
                <a:schemeClr val="dk1"/>
              </a:solidFill>
              <a:latin typeface="IBM Plex Sans Light"/>
            </a:endParaRPr>
          </a:p>
          <a:p>
            <a:pPr marL="914400" indent="-800280" defTabSz="2438280">
              <a:lnSpc>
                <a:spcPct val="90000"/>
              </a:lnSpc>
              <a:buClr>
                <a:srgbClr val="000000"/>
              </a:buClr>
              <a:buFont typeface="Calibri"/>
              <a:buAutoNum type="arabicPeriod"/>
              <a:tabLst>
                <a:tab algn="l" pos="0"/>
              </a:tabLst>
            </a:pPr>
            <a:r>
              <a:rPr b="0" lang="en-FR" sz="6000" spc="-1" strike="noStrike">
                <a:solidFill>
                  <a:schemeClr val="dk2"/>
                </a:solidFill>
                <a:latin typeface="IBM Plex Sans Light"/>
              </a:rPr>
              <a:t>Discovery workshop</a:t>
            </a:r>
            <a:endParaRPr b="0" lang="en-US" sz="6000" spc="-1" strike="noStrike">
              <a:solidFill>
                <a:schemeClr val="dk1"/>
              </a:solidFill>
              <a:latin typeface="IBM Plex Sans Light"/>
            </a:endParaRPr>
          </a:p>
          <a:p>
            <a:pPr marL="914400" indent="-800280" defTabSz="2438280">
              <a:lnSpc>
                <a:spcPct val="90000"/>
              </a:lnSpc>
              <a:buClr>
                <a:srgbClr val="000000"/>
              </a:buClr>
              <a:buFont typeface="Calibri"/>
              <a:buAutoNum type="arabicPeriod"/>
              <a:tabLst>
                <a:tab algn="l" pos="0"/>
              </a:tabLst>
            </a:pPr>
            <a:r>
              <a:rPr b="0" lang="en-FR" sz="6000" spc="-1" strike="noStrike">
                <a:solidFill>
                  <a:schemeClr val="dk2"/>
                </a:solidFill>
                <a:latin typeface="IBM Plex Sans Light"/>
              </a:rPr>
              <a:t>Prototype</a:t>
            </a:r>
            <a:endParaRPr b="0" lang="en-US" sz="6000" spc="-1" strike="noStrike">
              <a:solidFill>
                <a:schemeClr val="dk1"/>
              </a:solidFill>
              <a:latin typeface="IBM Plex Sans Light"/>
            </a:endParaRPr>
          </a:p>
          <a:p>
            <a:pPr marL="914400" indent="-800280" defTabSz="2438280">
              <a:lnSpc>
                <a:spcPct val="90000"/>
              </a:lnSpc>
              <a:buClr>
                <a:srgbClr val="000000"/>
              </a:buClr>
              <a:buFont typeface="Calibri"/>
              <a:buAutoNum type="arabicPeriod"/>
              <a:tabLst>
                <a:tab algn="l" pos="0"/>
              </a:tabLst>
            </a:pPr>
            <a:r>
              <a:rPr b="0" lang="en-FR" sz="6000" spc="-1" strike="noStrike">
                <a:solidFill>
                  <a:schemeClr val="dk2"/>
                </a:solidFill>
                <a:latin typeface="IBM Plex Sans Light"/>
              </a:rPr>
              <a:t>Pilot</a:t>
            </a:r>
            <a:endParaRPr b="0" lang="en-US" sz="6000" spc="-1" strike="noStrike">
              <a:solidFill>
                <a:schemeClr val="dk1"/>
              </a:solidFill>
              <a:latin typeface="IBM Plex Sans Light"/>
            </a:endParaRPr>
          </a:p>
          <a:p>
            <a:pPr marL="914400" indent="-800280" defTabSz="2438280">
              <a:lnSpc>
                <a:spcPct val="90000"/>
              </a:lnSpc>
              <a:buClr>
                <a:srgbClr val="000000"/>
              </a:buClr>
              <a:buFont typeface="Calibri"/>
              <a:buAutoNum type="arabicPeriod"/>
              <a:tabLst>
                <a:tab algn="l" pos="0"/>
              </a:tabLst>
            </a:pPr>
            <a:r>
              <a:rPr b="0" lang="en-FR" sz="6000" spc="-1" strike="noStrike">
                <a:solidFill>
                  <a:schemeClr val="dk2"/>
                </a:solidFill>
                <a:latin typeface="IBM Plex Sans Light"/>
              </a:rPr>
              <a:t>Your system!</a:t>
            </a:r>
            <a:endParaRPr b="0" lang="en-US" sz="6000" spc="-1" strike="noStrike">
              <a:solidFill>
                <a:schemeClr val="dk1"/>
              </a:solidFill>
              <a:latin typeface="IBM Plex Sans Light"/>
            </a:endParaRPr>
          </a:p>
          <a:p>
            <a:pPr indent="0" defTabSz="2438280">
              <a:lnSpc>
                <a:spcPct val="90000"/>
              </a:lnSpc>
              <a:buNone/>
              <a:tabLst>
                <a:tab algn="l" pos="0"/>
              </a:tabLst>
            </a:pPr>
            <a:endParaRPr b="0" lang="en-US" sz="6000" spc="-1" strike="noStrike">
              <a:solidFill>
                <a:schemeClr val="dk1"/>
              </a:solidFill>
              <a:latin typeface="IBM Plex Sans Light"/>
            </a:endParaRPr>
          </a:p>
          <a:p>
            <a:pPr indent="0" defTabSz="2438280">
              <a:lnSpc>
                <a:spcPct val="90000"/>
              </a:lnSpc>
              <a:buNone/>
              <a:tabLst>
                <a:tab algn="l" pos="0"/>
              </a:tabLst>
            </a:pPr>
            <a:r>
              <a:rPr b="0" i="1" lang="en-FR" sz="6000" spc="-1" strike="noStrike">
                <a:solidFill>
                  <a:schemeClr val="dk2"/>
                </a:solidFill>
                <a:latin typeface="IBM Plex Sans Light"/>
              </a:rPr>
              <a:t>Thank you / Merci / Danke / Gracias!</a:t>
            </a:r>
            <a:endParaRPr b="0" lang="en-US" sz="6000" spc="-1" strike="noStrike">
              <a:solidFill>
                <a:schemeClr val="dk1"/>
              </a:solidFill>
              <a:latin typeface="IBM Plex Sans Light"/>
            </a:endParaRPr>
          </a:p>
          <a:p>
            <a:pPr indent="0" defTabSz="2438280">
              <a:lnSpc>
                <a:spcPct val="90000"/>
              </a:lnSpc>
              <a:buNone/>
              <a:tabLst>
                <a:tab algn="l" pos="0"/>
              </a:tabLst>
            </a:pPr>
            <a:endParaRPr b="0" lang="en-US" sz="5110" spc="-1" strike="noStrike">
              <a:solidFill>
                <a:schemeClr val="dk1"/>
              </a:solidFill>
              <a:latin typeface="IBM Plex Sans Light"/>
            </a:endParaRPr>
          </a:p>
          <a:p>
            <a:pPr indent="0" defTabSz="2438280">
              <a:lnSpc>
                <a:spcPct val="90000"/>
              </a:lnSpc>
              <a:buNone/>
              <a:tabLst>
                <a:tab algn="l" pos="0"/>
              </a:tabLst>
            </a:pPr>
            <a:endParaRPr b="0" lang="en-US" sz="6000" spc="-1" strike="noStrike">
              <a:solidFill>
                <a:schemeClr val="dk1"/>
              </a:solidFill>
              <a:latin typeface="IBM Plex Sans Light"/>
            </a:endParaRPr>
          </a:p>
        </p:txBody>
      </p:sp>
      <p:sp>
        <p:nvSpPr>
          <p:cNvPr id="568" name="PlaceHolder 2"/>
          <p:cNvSpPr>
            <a:spLocks noGrp="1"/>
          </p:cNvSpPr>
          <p:nvPr>
            <p:ph/>
          </p:nvPr>
        </p:nvSpPr>
        <p:spPr>
          <a:xfrm>
            <a:off x="1440" y="11427120"/>
            <a:ext cx="9610560" cy="1575720"/>
          </a:xfrm>
          <a:prstGeom prst="rect">
            <a:avLst/>
          </a:prstGeom>
          <a:noFill/>
          <a:ln w="12600">
            <a:noFill/>
          </a:ln>
        </p:spPr>
        <p:txBody>
          <a:bodyPr lIns="182880" rIns="182880" tIns="91440" bIns="91440" anchor="ctr">
            <a:noAutofit/>
          </a:bodyPr>
          <a:p>
            <a:pPr indent="0" defTabSz="2438280">
              <a:lnSpc>
                <a:spcPct val="90000"/>
              </a:lnSpc>
              <a:spcBef>
                <a:spcPts val="2001"/>
              </a:spcBef>
              <a:buNone/>
              <a:tabLst>
                <a:tab algn="l" pos="0"/>
              </a:tabLst>
            </a:pPr>
            <a:r>
              <a:rPr b="0" lang="en-FR" sz="4800" spc="-1" strike="noStrike" u="sng">
                <a:solidFill>
                  <a:schemeClr val="hlink"/>
                </a:solidFill>
                <a:uFillTx/>
                <a:latin typeface="Arial"/>
                <a:ea typeface="Arial"/>
                <a:hlinkClick r:id="rId1"/>
              </a:rPr>
              <a:t>http://www.athenadecisions.com/</a:t>
            </a:r>
            <a:endParaRPr b="0" lang="en-US" sz="4800" spc="-1" strike="noStrike">
              <a:solidFill>
                <a:schemeClr val="dk1"/>
              </a:solidFill>
              <a:latin typeface="IBM Plex Sans Light"/>
            </a:endParaRPr>
          </a:p>
          <a:p>
            <a:pPr indent="0" defTabSz="2438280">
              <a:lnSpc>
                <a:spcPct val="90000"/>
              </a:lnSpc>
              <a:spcBef>
                <a:spcPts val="2001"/>
              </a:spcBef>
              <a:buNone/>
              <a:tabLst>
                <a:tab algn="l" pos="0"/>
              </a:tabLst>
            </a:pPr>
            <a:endParaRPr b="0" lang="en-US" sz="4800" spc="-1" strike="noStrike">
              <a:solidFill>
                <a:schemeClr val="dk1"/>
              </a:solidFill>
              <a:latin typeface="IBM Plex Sans Light"/>
            </a:endParaRPr>
          </a:p>
        </p:txBody>
      </p:sp>
      <p:pic>
        <p:nvPicPr>
          <p:cNvPr id="569" name="Google Shape;491;p24" descr=""/>
          <p:cNvPicPr/>
          <p:nvPr/>
        </p:nvPicPr>
        <p:blipFill>
          <a:blip r:embed="rId2"/>
          <a:srcRect l="0" t="9460" r="-2" b="0"/>
          <a:stretch/>
        </p:blipFill>
        <p:spPr>
          <a:xfrm>
            <a:off x="9236520" y="0"/>
            <a:ext cx="15148800" cy="13715640"/>
          </a:xfrm>
          <a:prstGeom prst="rect">
            <a:avLst/>
          </a:prstGeom>
          <a:ln w="0">
            <a:noFill/>
          </a:ln>
          <a:effectLst>
            <a:outerShdw algn="ctr" blurRad="254160" dir="5575640" dist="190328" rotWithShape="0" sx="90000" sy="90000">
              <a:srgbClr val="000000">
                <a:alpha val="24000"/>
              </a:srgbClr>
            </a:outerShdw>
          </a:effectLst>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702720" y="472680"/>
            <a:ext cx="21033720" cy="1416240"/>
          </a:xfrm>
          <a:prstGeom prst="rect">
            <a:avLst/>
          </a:prstGeom>
          <a:noFill/>
          <a:ln w="12600">
            <a:noFill/>
          </a:ln>
        </p:spPr>
        <p:txBody>
          <a:bodyPr lIns="91440" rIns="91440" tIns="45720" bIns="45720" anchor="ctr">
            <a:noAutofit/>
          </a:bodyPr>
          <a:p>
            <a:pPr indent="0" defTabSz="2438280">
              <a:lnSpc>
                <a:spcPct val="90000"/>
              </a:lnSpc>
              <a:buNone/>
              <a:tabLst>
                <a:tab algn="l" pos="0"/>
              </a:tabLst>
            </a:pPr>
            <a:r>
              <a:rPr b="0" lang="en-US" sz="6400" spc="-1" strike="noStrike">
                <a:solidFill>
                  <a:schemeClr val="dk2"/>
                </a:solidFill>
                <a:latin typeface="IBM Plex Sans Light"/>
              </a:rPr>
              <a:t>Athena Decision Systems</a:t>
            </a:r>
            <a:endParaRPr b="0" lang="en-US" sz="6400" spc="-1" strike="noStrike">
              <a:solidFill>
                <a:schemeClr val="dk1"/>
              </a:solidFill>
              <a:latin typeface="IBM Plex Sans Light"/>
            </a:endParaRPr>
          </a:p>
        </p:txBody>
      </p:sp>
      <p:sp>
        <p:nvSpPr>
          <p:cNvPr id="372" name="PlaceHolder 2"/>
          <p:cNvSpPr>
            <a:spLocks noGrp="1"/>
          </p:cNvSpPr>
          <p:nvPr>
            <p:ph/>
          </p:nvPr>
        </p:nvSpPr>
        <p:spPr>
          <a:xfrm>
            <a:off x="10238400" y="2973240"/>
            <a:ext cx="13132440" cy="8291520"/>
          </a:xfrm>
          <a:prstGeom prst="rect">
            <a:avLst/>
          </a:prstGeom>
          <a:noFill/>
          <a:ln w="12600">
            <a:noFill/>
          </a:ln>
        </p:spPr>
        <p:txBody>
          <a:bodyPr lIns="91440" rIns="91440" tIns="45720" bIns="45720" anchor="t">
            <a:normAutofit fontScale="96666"/>
          </a:bodyPr>
          <a:p>
            <a:pPr marL="914400" indent="-685800" defTabSz="2438280">
              <a:lnSpc>
                <a:spcPct val="90000"/>
              </a:lnSpc>
              <a:spcBef>
                <a:spcPts val="2001"/>
              </a:spcBef>
              <a:buClr>
                <a:srgbClr val="000000"/>
              </a:buClr>
              <a:buFont typeface="Arial"/>
              <a:buChar char="•"/>
            </a:pPr>
            <a:r>
              <a:rPr b="1" lang="en-GB" sz="4400" spc="-1" strike="noStrike">
                <a:solidFill>
                  <a:schemeClr val="dk1"/>
                </a:solidFill>
                <a:latin typeface="IBM Plex Sans Light"/>
              </a:rPr>
              <a:t>Athena Decision Systems </a:t>
            </a:r>
            <a:r>
              <a:rPr b="0" lang="en-GB" sz="4400" spc="-1" strike="noStrike">
                <a:solidFill>
                  <a:schemeClr val="dk1"/>
                </a:solidFill>
                <a:latin typeface="IBM Plex Sans Light"/>
              </a:rPr>
              <a:t>offers </a:t>
            </a:r>
            <a:r>
              <a:rPr b="1" lang="en-GB" sz="4400" spc="-1" strike="noStrike">
                <a:solidFill>
                  <a:schemeClr val="dk1"/>
                </a:solidFill>
                <a:latin typeface="IBM Plex Sans Light"/>
              </a:rPr>
              <a:t>expert AI consulting </a:t>
            </a:r>
            <a:r>
              <a:rPr b="0" lang="en-GB" sz="4400" spc="-1" strike="noStrike">
                <a:solidFill>
                  <a:schemeClr val="dk1"/>
                </a:solidFill>
                <a:latin typeface="IBM Plex Sans Light"/>
              </a:rPr>
              <a:t>and </a:t>
            </a:r>
            <a:r>
              <a:rPr b="1" lang="en-GB" sz="4400" spc="-1" strike="noStrike">
                <a:solidFill>
                  <a:schemeClr val="dk1"/>
                </a:solidFill>
                <a:latin typeface="IBM Plex Sans Light"/>
              </a:rPr>
              <a:t>implementation </a:t>
            </a:r>
            <a:r>
              <a:rPr b="0" lang="en-GB" sz="4400" spc="-1" strike="noStrike">
                <a:solidFill>
                  <a:schemeClr val="dk1"/>
                </a:solidFill>
                <a:latin typeface="IBM Plex Sans Light"/>
              </a:rPr>
              <a:t>services around </a:t>
            </a:r>
            <a:r>
              <a:rPr b="1" lang="en-GB" sz="4400" spc="-1" strike="noStrike">
                <a:solidFill>
                  <a:schemeClr val="dk1"/>
                </a:solidFill>
                <a:latin typeface="IBM Plex Sans Light"/>
              </a:rPr>
              <a:t>Hybrid AI</a:t>
            </a:r>
            <a:r>
              <a:rPr b="0" lang="en-GB" sz="4400" spc="-1" strike="noStrike">
                <a:solidFill>
                  <a:schemeClr val="dk1"/>
                </a:solidFill>
                <a:latin typeface="IBM Plex Sans Light"/>
              </a:rPr>
              <a:t>.</a:t>
            </a:r>
            <a:endParaRPr b="0" lang="en-US" sz="4400" spc="-1" strike="noStrike">
              <a:solidFill>
                <a:schemeClr val="dk1"/>
              </a:solidFill>
              <a:latin typeface="IBM Plex Sans Light"/>
            </a:endParaRPr>
          </a:p>
          <a:p>
            <a:pPr marL="914400" indent="-685800" defTabSz="2438280">
              <a:lnSpc>
                <a:spcPct val="90000"/>
              </a:lnSpc>
              <a:spcBef>
                <a:spcPts val="2001"/>
              </a:spcBef>
              <a:buClr>
                <a:srgbClr val="000000"/>
              </a:buClr>
              <a:buFont typeface="Arial"/>
              <a:buChar char="•"/>
            </a:pPr>
            <a:r>
              <a:rPr b="0" lang="en-GB" sz="4000" spc="-1" strike="noStrike">
                <a:solidFill>
                  <a:schemeClr val="dk1"/>
                </a:solidFill>
                <a:latin typeface="IBM Plex Sans Light"/>
              </a:rPr>
              <a:t>We help businesses to drive higher revenue, reduced risk, improved quality of service, and lower costs through better decision making.   </a:t>
            </a:r>
            <a:endParaRPr b="0" lang="en-US" sz="4000" spc="-1" strike="noStrike">
              <a:solidFill>
                <a:schemeClr val="dk1"/>
              </a:solidFill>
              <a:latin typeface="IBM Plex Sans Light"/>
            </a:endParaRPr>
          </a:p>
          <a:p>
            <a:pPr marL="914400" indent="-685800" defTabSz="2438280">
              <a:lnSpc>
                <a:spcPct val="90000"/>
              </a:lnSpc>
              <a:spcBef>
                <a:spcPts val="2001"/>
              </a:spcBef>
              <a:buClr>
                <a:srgbClr val="000000"/>
              </a:buClr>
              <a:buFont typeface="Arial"/>
              <a:buChar char="•"/>
            </a:pPr>
            <a:r>
              <a:rPr b="0" lang="en-GB" sz="4000" spc="-1" strike="noStrike">
                <a:solidFill>
                  <a:schemeClr val="dk1"/>
                </a:solidFill>
                <a:latin typeface="IBM Plex Sans Light"/>
              </a:rPr>
              <a:t>We focus on a </a:t>
            </a:r>
            <a:r>
              <a:rPr b="1" lang="en-GB" sz="4000" spc="-1" strike="noStrike">
                <a:solidFill>
                  <a:schemeClr val="dk1"/>
                </a:solidFill>
                <a:latin typeface="IBM Plex Sans Light"/>
              </a:rPr>
              <a:t>Hybrid AI </a:t>
            </a:r>
            <a:r>
              <a:rPr b="0" lang="en-GB" sz="4000" spc="-1" strike="noStrike">
                <a:solidFill>
                  <a:schemeClr val="dk1"/>
                </a:solidFill>
                <a:latin typeface="IBM Plex Sans Light"/>
              </a:rPr>
              <a:t>approach, combining </a:t>
            </a:r>
            <a:r>
              <a:rPr b="1" lang="en-GB" sz="4000" spc="-1" strike="noStrike">
                <a:solidFill>
                  <a:schemeClr val="dk1"/>
                </a:solidFill>
                <a:latin typeface="IBM Plex Sans Light"/>
              </a:rPr>
              <a:t>generative AI </a:t>
            </a:r>
            <a:r>
              <a:rPr b="0" lang="en-GB" sz="4000" spc="-1" strike="noStrike">
                <a:solidFill>
                  <a:schemeClr val="dk1"/>
                </a:solidFill>
                <a:latin typeface="IBM Plex Sans Light"/>
              </a:rPr>
              <a:t>with </a:t>
            </a:r>
            <a:r>
              <a:rPr b="1" lang="en-GB" sz="4000" spc="-1" strike="noStrike">
                <a:solidFill>
                  <a:schemeClr val="dk1"/>
                </a:solidFill>
                <a:latin typeface="IBM Plex Sans Light"/>
              </a:rPr>
              <a:t>business rules </a:t>
            </a:r>
            <a:r>
              <a:rPr b="0" lang="en-GB" sz="4000" spc="-1" strike="noStrike">
                <a:solidFill>
                  <a:schemeClr val="dk1"/>
                </a:solidFill>
                <a:latin typeface="IBM Plex Sans Light"/>
              </a:rPr>
              <a:t>and </a:t>
            </a:r>
            <a:r>
              <a:rPr b="1" lang="en-GB" sz="4000" spc="-1" strike="noStrike">
                <a:solidFill>
                  <a:schemeClr val="dk1"/>
                </a:solidFill>
                <a:latin typeface="IBM Plex Sans Light"/>
              </a:rPr>
              <a:t>machine learning </a:t>
            </a:r>
            <a:r>
              <a:rPr b="0" lang="en-GB" sz="4000" spc="-1" strike="noStrike">
                <a:solidFill>
                  <a:schemeClr val="dk1"/>
                </a:solidFill>
                <a:latin typeface="IBM Plex Sans Light"/>
              </a:rPr>
              <a:t>to deliver great systems.</a:t>
            </a:r>
            <a:endParaRPr b="0" lang="en-US" sz="4000" spc="-1" strike="noStrike">
              <a:solidFill>
                <a:schemeClr val="dk1"/>
              </a:solidFill>
              <a:latin typeface="IBM Plex Sans Light"/>
            </a:endParaRPr>
          </a:p>
          <a:p>
            <a:pPr marL="914400" indent="-685800" defTabSz="2438280">
              <a:lnSpc>
                <a:spcPct val="90000"/>
              </a:lnSpc>
              <a:spcBef>
                <a:spcPts val="2001"/>
              </a:spcBef>
              <a:buClr>
                <a:srgbClr val="000000"/>
              </a:buClr>
              <a:buFont typeface="Arial"/>
              <a:buChar char="•"/>
            </a:pPr>
            <a:r>
              <a:rPr b="0" lang="en-GB" sz="4000" spc="-1" strike="noStrike">
                <a:solidFill>
                  <a:schemeClr val="dk1"/>
                </a:solidFill>
                <a:latin typeface="IBM Plex Sans Light"/>
              </a:rPr>
              <a:t>Our core technical team is composed of </a:t>
            </a:r>
            <a:r>
              <a:rPr b="1" lang="en-GB" sz="4000" spc="-1" strike="noStrike">
                <a:solidFill>
                  <a:schemeClr val="dk1"/>
                </a:solidFill>
                <a:latin typeface="IBM Plex Sans Light"/>
              </a:rPr>
              <a:t>leading industry experts </a:t>
            </a:r>
            <a:r>
              <a:rPr b="0" lang="en-GB" sz="4000" spc="-1" strike="noStrike">
                <a:solidFill>
                  <a:schemeClr val="dk1"/>
                </a:solidFill>
                <a:latin typeface="IBM Plex Sans Light"/>
              </a:rPr>
              <a:t>in AI, decision management and process automation.</a:t>
            </a:r>
            <a:endParaRPr b="0" lang="en-US" sz="4000" spc="-1" strike="noStrike">
              <a:solidFill>
                <a:schemeClr val="dk1"/>
              </a:solidFill>
              <a:latin typeface="IBM Plex Sans Light"/>
            </a:endParaRPr>
          </a:p>
          <a:p>
            <a:pPr marL="914400" indent="-685800" defTabSz="2438280">
              <a:lnSpc>
                <a:spcPct val="90000"/>
              </a:lnSpc>
              <a:spcBef>
                <a:spcPts val="2001"/>
              </a:spcBef>
              <a:buClr>
                <a:srgbClr val="000000"/>
              </a:buClr>
              <a:buFont typeface="Arial"/>
              <a:buChar char="•"/>
            </a:pPr>
            <a:r>
              <a:rPr b="0" lang="en-GB" sz="4000" spc="-1" strike="noStrike">
                <a:solidFill>
                  <a:schemeClr val="dk1"/>
                </a:solidFill>
                <a:latin typeface="IBM Plex Sans Light"/>
              </a:rPr>
              <a:t>We are an </a:t>
            </a:r>
            <a:r>
              <a:rPr b="1" lang="en-GB" sz="4000" spc="-1" strike="noStrike">
                <a:solidFill>
                  <a:schemeClr val="dk1"/>
                </a:solidFill>
                <a:latin typeface="IBM Plex Sans Light"/>
              </a:rPr>
              <a:t>IBM business partner</a:t>
            </a:r>
            <a:r>
              <a:rPr b="0" lang="en-GB" sz="4000" spc="-1" strike="noStrike">
                <a:solidFill>
                  <a:schemeClr val="dk1"/>
                </a:solidFill>
                <a:latin typeface="IBM Plex Sans Light"/>
              </a:rPr>
              <a:t>.</a:t>
            </a:r>
            <a:endParaRPr b="0" lang="en-US" sz="4000" spc="-1" strike="noStrike">
              <a:solidFill>
                <a:schemeClr val="dk1"/>
              </a:solidFill>
              <a:latin typeface="IBM Plex Sans Light"/>
            </a:endParaRPr>
          </a:p>
        </p:txBody>
      </p:sp>
      <p:pic>
        <p:nvPicPr>
          <p:cNvPr id="373" name="Picture 7" descr="A black and white owl with gears on a branch&#10;&#10;Description automatically generated"/>
          <p:cNvPicPr/>
          <p:nvPr/>
        </p:nvPicPr>
        <p:blipFill>
          <a:blip r:embed="rId1"/>
          <a:stretch/>
        </p:blipFill>
        <p:spPr>
          <a:xfrm>
            <a:off x="1690560" y="2973240"/>
            <a:ext cx="7574400" cy="89791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Num" idx="96"/>
          </p:nvPr>
        </p:nvSpPr>
        <p:spPr>
          <a:xfrm>
            <a:off x="8805600" y="4685760"/>
            <a:ext cx="123120" cy="245880"/>
          </a:xfrm>
          <a:prstGeom prst="rect">
            <a:avLst/>
          </a:prstGeom>
          <a:noFill/>
          <a:ln w="12600">
            <a:noFill/>
          </a:ln>
        </p:spPr>
        <p:txBody>
          <a:bodyPr lIns="0" rIns="0" tIns="0" bIns="0" anchor="b">
            <a:noAutofit/>
          </a:bodyPr>
          <a:lstStyle>
            <a:lvl1pPr indent="0" algn="r" defTabSz="1829520">
              <a:lnSpc>
                <a:spcPct val="100000"/>
              </a:lnSpc>
              <a:spcAft>
                <a:spcPts val="1599"/>
              </a:spcAft>
              <a:buNone/>
              <a:tabLst>
                <a:tab algn="l" pos="0"/>
              </a:tabLst>
              <a:defRPr b="0" lang="en-US" sz="1600" spc="-1" strike="noStrike">
                <a:solidFill>
                  <a:srgbClr val="000000"/>
                </a:solidFill>
                <a:latin typeface="IBM Plex Sans Light"/>
              </a:defRPr>
            </a:lvl1pPr>
          </a:lstStyle>
          <a:p>
            <a:pPr indent="0" algn="r" defTabSz="1829520">
              <a:lnSpc>
                <a:spcPct val="100000"/>
              </a:lnSpc>
              <a:spcAft>
                <a:spcPts val="1599"/>
              </a:spcAft>
              <a:buNone/>
              <a:tabLst>
                <a:tab algn="l" pos="0"/>
              </a:tabLst>
            </a:pPr>
            <a:fld id="{2FD03415-F86B-4C8E-ABF4-2B8537782840}" type="slidenum">
              <a:rPr b="0" lang="en-US" sz="1600" spc="-1" strike="noStrike">
                <a:solidFill>
                  <a:srgbClr val="000000"/>
                </a:solidFill>
                <a:latin typeface="IBM Plex Sans Light"/>
              </a:rPr>
              <a:t>2</a:t>
            </a:fld>
            <a:endParaRPr b="0" lang="en-US" sz="1600" spc="-1" strike="noStrike">
              <a:solidFill>
                <a:srgbClr val="000000"/>
              </a:solidFill>
              <a:latin typeface="Times New Roman"/>
            </a:endParaRPr>
          </a:p>
        </p:txBody>
      </p:sp>
      <p:sp>
        <p:nvSpPr>
          <p:cNvPr id="375" name="Title 1"/>
          <p:cNvSpPr/>
          <p:nvPr/>
        </p:nvSpPr>
        <p:spPr>
          <a:xfrm>
            <a:off x="576000" y="576000"/>
            <a:ext cx="7317360" cy="1525320"/>
          </a:xfrm>
          <a:prstGeom prst="rect">
            <a:avLst/>
          </a:prstGeom>
          <a:noFill/>
          <a:ln w="12700">
            <a:noFill/>
          </a:ln>
        </p:spPr>
        <p:style>
          <a:lnRef idx="0"/>
          <a:fillRef idx="0"/>
          <a:effectRef idx="0"/>
          <a:fontRef idx="minor"/>
        </p:style>
        <p:txBody>
          <a:bodyPr lIns="0" rIns="0" tIns="0" bIns="0" anchor="t">
            <a:noAutofit/>
          </a:bodyPr>
          <a:p>
            <a:pPr defTabSz="2438280">
              <a:lnSpc>
                <a:spcPct val="100000"/>
              </a:lnSpc>
              <a:tabLst>
                <a:tab algn="l" pos="0"/>
              </a:tabLst>
            </a:pPr>
            <a:r>
              <a:rPr b="0" lang="en-US" sz="6400" spc="-1" strike="noStrike">
                <a:solidFill>
                  <a:srgbClr val="000000"/>
                </a:solidFill>
                <a:latin typeface="IBM Plex Sans Light"/>
              </a:rPr>
              <a:t>Problem statement</a:t>
            </a:r>
            <a:endParaRPr b="0" lang="en-US" sz="6400" spc="-1" strike="noStrike">
              <a:solidFill>
                <a:srgbClr val="000000"/>
              </a:solidFill>
              <a:latin typeface="Arial"/>
            </a:endParaRPr>
          </a:p>
        </p:txBody>
      </p:sp>
      <p:sp>
        <p:nvSpPr>
          <p:cNvPr id="376" name="Text Placeholder 3"/>
          <p:cNvSpPr/>
          <p:nvPr/>
        </p:nvSpPr>
        <p:spPr>
          <a:xfrm>
            <a:off x="574560" y="3737520"/>
            <a:ext cx="12188520" cy="10393560"/>
          </a:xfrm>
          <a:prstGeom prst="rect">
            <a:avLst/>
          </a:prstGeom>
          <a:noFill/>
          <a:ln w="12700">
            <a:noFill/>
          </a:ln>
        </p:spPr>
        <p:style>
          <a:lnRef idx="0"/>
          <a:fillRef idx="0"/>
          <a:effectRef idx="0"/>
          <a:fontRef idx="minor"/>
        </p:style>
        <p:txBody>
          <a:bodyPr lIns="0" rIns="0" tIns="0" bIns="0" anchor="t">
            <a:noAutofit/>
          </a:bodyPr>
          <a:p>
            <a:pPr defTabSz="2438640">
              <a:lnSpc>
                <a:spcPct val="100000"/>
              </a:lnSpc>
              <a:tabLst>
                <a:tab algn="l" pos="0"/>
              </a:tabLst>
            </a:pPr>
            <a:r>
              <a:rPr b="1" lang="en-US" sz="4400" spc="-1" strike="noStrike" u="sng">
                <a:solidFill>
                  <a:schemeClr val="dk2"/>
                </a:solidFill>
                <a:uFillTx/>
                <a:latin typeface="IBM Plex Sans Light"/>
              </a:rPr>
              <a:t>GenAI has ears and a mouth, but no brain!</a:t>
            </a: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a:p>
            <a:pPr defTabSz="2438640">
              <a:lnSpc>
                <a:spcPct val="100000"/>
              </a:lnSpc>
              <a:tabLst>
                <a:tab algn="l" pos="0"/>
              </a:tabLst>
            </a:pPr>
            <a:r>
              <a:rPr b="0" lang="en-US" sz="4400" spc="-1" strike="noStrike">
                <a:solidFill>
                  <a:schemeClr val="dk2"/>
                </a:solidFill>
                <a:latin typeface="IBM Plex Sans Light"/>
              </a:rPr>
              <a:t>Unstructured data handling is a game changer.</a:t>
            </a: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a:p>
            <a:pPr defTabSz="2438640">
              <a:lnSpc>
                <a:spcPct val="100000"/>
              </a:lnSpc>
              <a:tabLst>
                <a:tab algn="l" pos="0"/>
              </a:tabLst>
            </a:pPr>
            <a:r>
              <a:rPr b="0" lang="en-US" sz="4400" spc="-1" strike="noStrike">
                <a:solidFill>
                  <a:schemeClr val="dk2"/>
                </a:solidFill>
                <a:latin typeface="IBM Plex Sans Light"/>
              </a:rPr>
              <a:t>But imprecision and hallucinations </a:t>
            </a:r>
            <a:endParaRPr b="0" lang="en-US" sz="4400" spc="-1" strike="noStrike">
              <a:solidFill>
                <a:srgbClr val="000000"/>
              </a:solidFill>
              <a:latin typeface="Arial"/>
            </a:endParaRPr>
          </a:p>
          <a:p>
            <a:pPr defTabSz="2438640">
              <a:lnSpc>
                <a:spcPct val="100000"/>
              </a:lnSpc>
              <a:tabLst>
                <a:tab algn="l" pos="0"/>
              </a:tabLst>
            </a:pPr>
            <a:r>
              <a:rPr b="0" lang="en-US" sz="4400" spc="-1" strike="noStrike">
                <a:solidFill>
                  <a:schemeClr val="dk2"/>
                </a:solidFill>
                <a:latin typeface="IBM Plex Sans Light"/>
              </a:rPr>
              <a:t>are unacceptable </a:t>
            </a:r>
            <a:r>
              <a:rPr b="0" lang="en-US" sz="4400" spc="-1" strike="noStrike">
                <a:solidFill>
                  <a:schemeClr val="accent1"/>
                </a:solidFill>
                <a:latin typeface="IBM Plex Sans Light"/>
              </a:rPr>
              <a:t>risks</a:t>
            </a:r>
            <a:r>
              <a:rPr b="0" lang="en-US" sz="4400" spc="-1" strike="noStrike">
                <a:solidFill>
                  <a:schemeClr val="dk2"/>
                </a:solidFill>
                <a:latin typeface="IBM Plex Sans Light"/>
              </a:rPr>
              <a:t> in business applications.</a:t>
            </a: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a:p>
            <a:pPr defTabSz="2438640">
              <a:lnSpc>
                <a:spcPct val="100000"/>
              </a:lnSpc>
              <a:tabLst>
                <a:tab algn="l" pos="0"/>
              </a:tabLst>
            </a:pPr>
            <a:r>
              <a:rPr b="0" lang="en-US" sz="4400" spc="-1" strike="noStrike">
                <a:solidFill>
                  <a:schemeClr val="dk2"/>
                </a:solidFill>
                <a:latin typeface="IBM Plex Sans Light"/>
              </a:rPr>
              <a:t>Gen AI lacks structured logical reasoning.</a:t>
            </a: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a:p>
            <a:pPr defTabSz="2438640">
              <a:lnSpc>
                <a:spcPct val="100000"/>
              </a:lnSpc>
              <a:tabLst>
                <a:tab algn="l" pos="0"/>
              </a:tabLst>
            </a:pPr>
            <a:r>
              <a:rPr b="0" lang="en-US" sz="4400" spc="-1" strike="noStrike">
                <a:solidFill>
                  <a:schemeClr val="dk2"/>
                </a:solidFill>
                <a:latin typeface="IBM Plex Sans Light"/>
              </a:rPr>
              <a:t>Gen AI only decision-making is not </a:t>
            </a:r>
            <a:r>
              <a:rPr b="0" lang="en-US" sz="4400" spc="-1" strike="noStrike">
                <a:solidFill>
                  <a:schemeClr val="accent1"/>
                </a:solidFill>
                <a:latin typeface="IBM Plex Sans Light"/>
              </a:rPr>
              <a:t>reliable</a:t>
            </a:r>
            <a:r>
              <a:rPr b="0" lang="en-US" sz="4400" spc="-1" strike="noStrike">
                <a:solidFill>
                  <a:schemeClr val="dk2"/>
                </a:solidFill>
                <a:latin typeface="IBM Plex Sans Light"/>
              </a:rPr>
              <a:t> or </a:t>
            </a:r>
            <a:r>
              <a:rPr b="0" lang="en-US" sz="4400" spc="-1" strike="noStrike">
                <a:solidFill>
                  <a:schemeClr val="accent1"/>
                </a:solidFill>
                <a:latin typeface="IBM Plex Sans Light"/>
              </a:rPr>
              <a:t>trustworthy</a:t>
            </a:r>
            <a:r>
              <a:rPr b="0" lang="en-US" sz="4400" spc="-1" strike="noStrike">
                <a:solidFill>
                  <a:schemeClr val="dk2"/>
                </a:solidFill>
                <a:latin typeface="IBM Plex Sans Light"/>
              </a:rPr>
              <a:t>.</a:t>
            </a: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a:p>
            <a:pPr defTabSz="2438640">
              <a:lnSpc>
                <a:spcPct val="100000"/>
              </a:lnSpc>
              <a:tabLst>
                <a:tab algn="l" pos="0"/>
              </a:tabLst>
            </a:pPr>
            <a:endParaRPr b="0" lang="en-US" sz="4400" spc="-1" strike="noStrike">
              <a:solidFill>
                <a:srgbClr val="000000"/>
              </a:solidFill>
              <a:latin typeface="Arial"/>
            </a:endParaRPr>
          </a:p>
        </p:txBody>
      </p:sp>
      <p:sp>
        <p:nvSpPr>
          <p:cNvPr id="377" name="Slide Number Placeholder 3"/>
          <p:cNvSpPr/>
          <p:nvPr/>
        </p:nvSpPr>
        <p:spPr>
          <a:xfrm>
            <a:off x="23541480" y="12938760"/>
            <a:ext cx="270720" cy="24588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35B8F659-CF21-4FA0-B25A-D8463391DD39}" type="slidenum">
              <a:rPr b="0" lang="en-US" sz="2400" spc="-1" strike="noStrike">
                <a:solidFill>
                  <a:schemeClr val="dk1"/>
                </a:solidFill>
                <a:latin typeface="IBM Plex Sans Light"/>
              </a:rPr>
              <a:t>2</a:t>
            </a:fld>
            <a:endParaRPr b="0" lang="en-US" sz="2400" spc="-1" strike="noStrike">
              <a:solidFill>
                <a:srgbClr val="000000"/>
              </a:solidFill>
              <a:latin typeface="Arial"/>
            </a:endParaRPr>
          </a:p>
        </p:txBody>
      </p:sp>
      <p:pic>
        <p:nvPicPr>
          <p:cNvPr id="378" name="Picture Placeholder 10" descr=""/>
          <p:cNvPicPr/>
          <p:nvPr/>
        </p:nvPicPr>
        <p:blipFill>
          <a:blip r:embed="rId1"/>
          <a:srcRect l="6064" t="0" r="6064" b="0"/>
          <a:stretch/>
        </p:blipFill>
        <p:spPr>
          <a:xfrm>
            <a:off x="12763440" y="569880"/>
            <a:ext cx="11048760" cy="125740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Rectangle 5"/>
          <p:cNvSpPr/>
          <p:nvPr/>
        </p:nvSpPr>
        <p:spPr>
          <a:xfrm>
            <a:off x="3240" y="0"/>
            <a:ext cx="9953280" cy="13674960"/>
          </a:xfrm>
          <a:prstGeom prst="rect">
            <a:avLst/>
          </a:prstGeom>
          <a:solidFill>
            <a:srgbClr val="e5f6ff"/>
          </a:solidFill>
          <a:ln w="19050">
            <a:noFill/>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pPr>
            <a:endParaRPr b="0" lang="en-RO" sz="1400" spc="-1" strike="noStrike">
              <a:solidFill>
                <a:srgbClr val="ffffff"/>
              </a:solidFill>
              <a:latin typeface="IBM Plex Sans Light"/>
            </a:endParaRPr>
          </a:p>
        </p:txBody>
      </p:sp>
      <p:sp>
        <p:nvSpPr>
          <p:cNvPr id="380" name="PlaceHolder 1"/>
          <p:cNvSpPr>
            <a:spLocks noGrp="1"/>
          </p:cNvSpPr>
          <p:nvPr>
            <p:ph type="title"/>
          </p:nvPr>
        </p:nvSpPr>
        <p:spPr>
          <a:xfrm>
            <a:off x="579240" y="1093680"/>
            <a:ext cx="8181720" cy="2096280"/>
          </a:xfrm>
          <a:prstGeom prst="rect">
            <a:avLst/>
          </a:prstGeom>
          <a:noFill/>
          <a:ln w="12600">
            <a:noFill/>
          </a:ln>
        </p:spPr>
        <p:txBody>
          <a:bodyPr lIns="0" rIns="0" tIns="0" bIns="0" anchor="t">
            <a:noAutofit/>
          </a:bodyPr>
          <a:p>
            <a:pPr indent="0" defTabSz="1218600">
              <a:lnSpc>
                <a:spcPct val="110000"/>
              </a:lnSpc>
              <a:buNone/>
              <a:tabLst>
                <a:tab algn="l" pos="0"/>
              </a:tabLst>
            </a:pPr>
            <a:r>
              <a:rPr b="1" lang="en-US" sz="4800" spc="-1" strike="noStrike">
                <a:solidFill>
                  <a:srgbClr val="000000"/>
                </a:solidFill>
                <a:latin typeface="IBM Plex Sans"/>
              </a:rPr>
              <a:t>Example</a:t>
            </a:r>
            <a:endParaRPr b="0" lang="en-US" sz="4800" spc="-1" strike="noStrike">
              <a:solidFill>
                <a:schemeClr val="dk1"/>
              </a:solidFill>
              <a:latin typeface="IBM Plex Sans Light"/>
            </a:endParaRPr>
          </a:p>
          <a:p>
            <a:pPr indent="0" defTabSz="1218600">
              <a:lnSpc>
                <a:spcPct val="110000"/>
              </a:lnSpc>
              <a:buNone/>
              <a:tabLst>
                <a:tab algn="l" pos="0"/>
              </a:tabLst>
            </a:pPr>
            <a:r>
              <a:rPr b="0" lang="en-FR" sz="4800" spc="-1" strike="noStrike">
                <a:solidFill>
                  <a:schemeClr val="dk2"/>
                </a:solidFill>
                <a:latin typeface="IBM Plex Sans Light"/>
              </a:rPr>
              <a:t>Handling Insurance Claims</a:t>
            </a:r>
            <a:endParaRPr b="0" lang="en-US" sz="4800" spc="-1" strike="noStrike">
              <a:solidFill>
                <a:schemeClr val="dk1"/>
              </a:solidFill>
              <a:latin typeface="IBM Plex Sans Light"/>
            </a:endParaRPr>
          </a:p>
        </p:txBody>
      </p:sp>
      <p:sp>
        <p:nvSpPr>
          <p:cNvPr id="381" name="Text Placeholder 32"/>
          <p:cNvSpPr/>
          <p:nvPr/>
        </p:nvSpPr>
        <p:spPr>
          <a:xfrm>
            <a:off x="579240" y="3429360"/>
            <a:ext cx="9089640" cy="9192240"/>
          </a:xfrm>
          <a:prstGeom prst="rect">
            <a:avLst/>
          </a:prstGeom>
          <a:noFill/>
          <a:ln w="12700">
            <a:noFill/>
          </a:ln>
        </p:spPr>
        <p:style>
          <a:lnRef idx="0"/>
          <a:fillRef idx="0"/>
          <a:effectRef idx="0"/>
          <a:fontRef idx="minor"/>
        </p:style>
        <p:txBody>
          <a:bodyPr lIns="0" rIns="0" tIns="0" bIns="0" anchor="t">
            <a:noAutofit/>
          </a:bodyPr>
          <a:p>
            <a:pPr defTabSz="6500880">
              <a:lnSpc>
                <a:spcPct val="100000"/>
              </a:lnSpc>
              <a:tabLst>
                <a:tab algn="l" pos="0"/>
              </a:tabLst>
            </a:pPr>
            <a:r>
              <a:rPr b="1" lang="en-US" sz="3600" spc="-1" strike="noStrike">
                <a:solidFill>
                  <a:srgbClr val="000000"/>
                </a:solidFill>
                <a:latin typeface="IBM Plex Sans Light"/>
              </a:rPr>
              <a:t>Scenario:</a:t>
            </a:r>
            <a:endParaRPr b="0" lang="en-US" sz="3600" spc="-1" strike="noStrike">
              <a:solidFill>
                <a:srgbClr val="000000"/>
              </a:solidFill>
              <a:latin typeface="Arial"/>
            </a:endParaRPr>
          </a:p>
          <a:p>
            <a:pPr defTabSz="6500880">
              <a:lnSpc>
                <a:spcPct val="100000"/>
              </a:lnSpc>
              <a:tabLst>
                <a:tab algn="l" pos="0"/>
              </a:tabLst>
            </a:pPr>
            <a:endParaRPr b="0" lang="en-US" sz="3600" spc="-1" strike="noStrike">
              <a:solidFill>
                <a:srgbClr val="000000"/>
              </a:solidFill>
              <a:latin typeface="Arial"/>
            </a:endParaRPr>
          </a:p>
          <a:p>
            <a:pPr marL="457200" indent="-457200" defTabSz="6500880">
              <a:lnSpc>
                <a:spcPct val="150000"/>
              </a:lnSpc>
              <a:spcAft>
                <a:spcPts val="3600"/>
              </a:spcAft>
              <a:buClr>
                <a:srgbClr val="000000"/>
              </a:buClr>
              <a:buFont typeface="Arial"/>
              <a:buChar char="•"/>
              <a:tabLst>
                <a:tab algn="l" pos="0"/>
              </a:tabLst>
            </a:pPr>
            <a:r>
              <a:rPr b="0" lang="en-US" sz="3200" spc="-1" strike="noStrike">
                <a:solidFill>
                  <a:srgbClr val="000000"/>
                </a:solidFill>
                <a:latin typeface="IBM Plex Sans Light"/>
              </a:rPr>
              <a:t>IBU Insurance Company wants to support their customer service representatives with an interactive chatbot to help them respond to customer issues.</a:t>
            </a:r>
            <a:endParaRPr b="0" lang="en-US" sz="3200" spc="-1" strike="noStrike">
              <a:solidFill>
                <a:srgbClr val="000000"/>
              </a:solidFill>
              <a:latin typeface="Arial"/>
            </a:endParaRPr>
          </a:p>
          <a:p>
            <a:pPr marL="457200" indent="-457200" defTabSz="6500880">
              <a:lnSpc>
                <a:spcPct val="150000"/>
              </a:lnSpc>
              <a:spcAft>
                <a:spcPts val="3600"/>
              </a:spcAft>
              <a:buClr>
                <a:srgbClr val="000000"/>
              </a:buClr>
              <a:buFont typeface="Arial"/>
              <a:buChar char="•"/>
              <a:tabLst>
                <a:tab algn="l" pos="0"/>
              </a:tabLst>
            </a:pPr>
            <a:r>
              <a:rPr b="0" lang="en-US" sz="3200" spc="-1" strike="noStrike">
                <a:solidFill>
                  <a:srgbClr val="000000"/>
                </a:solidFill>
                <a:latin typeface="IBM Plex Sans Light"/>
              </a:rPr>
              <a:t>They need the chatbot to follow company policy in its responses – including proposing an upsell to a specific product in some circumstances.</a:t>
            </a:r>
            <a:endParaRPr b="0" lang="en-US" sz="3200" spc="-1" strike="noStrike">
              <a:solidFill>
                <a:srgbClr val="000000"/>
              </a:solidFill>
              <a:latin typeface="Arial"/>
            </a:endParaRPr>
          </a:p>
          <a:p>
            <a:pPr defTabSz="6500880">
              <a:lnSpc>
                <a:spcPct val="150000"/>
              </a:lnSpc>
              <a:tabLst>
                <a:tab algn="l" pos="0"/>
              </a:tabLst>
            </a:pPr>
            <a:endParaRPr b="0" lang="en-US" sz="3600" spc="-1" strike="noStrike">
              <a:solidFill>
                <a:srgbClr val="000000"/>
              </a:solidFill>
              <a:latin typeface="Arial"/>
            </a:endParaRPr>
          </a:p>
          <a:p>
            <a:pPr defTabSz="6500880">
              <a:lnSpc>
                <a:spcPct val="100000"/>
              </a:lnSpc>
              <a:tabLst>
                <a:tab algn="l" pos="0"/>
              </a:tabLst>
            </a:pPr>
            <a:endParaRPr b="0" lang="en-US" sz="3600" spc="-1" strike="noStrike">
              <a:solidFill>
                <a:srgbClr val="000000"/>
              </a:solidFill>
              <a:latin typeface="Arial"/>
            </a:endParaRPr>
          </a:p>
          <a:p>
            <a:pPr defTabSz="6500880">
              <a:lnSpc>
                <a:spcPct val="100000"/>
              </a:lnSpc>
              <a:tabLst>
                <a:tab algn="l" pos="0"/>
              </a:tabLst>
            </a:pPr>
            <a:endParaRPr b="0" lang="en-US" sz="4000" spc="-1" strike="noStrike">
              <a:solidFill>
                <a:srgbClr val="000000"/>
              </a:solidFill>
              <a:latin typeface="Arial"/>
            </a:endParaRPr>
          </a:p>
        </p:txBody>
      </p:sp>
      <p:sp>
        <p:nvSpPr>
          <p:cNvPr id="382" name="Slide Number Placeholder 3"/>
          <p:cNvSpPr/>
          <p:nvPr/>
        </p:nvSpPr>
        <p:spPr>
          <a:xfrm>
            <a:off x="23541480" y="12938760"/>
            <a:ext cx="270720" cy="24588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BE2B5D8B-50EA-4054-8182-554C94C0A21B}" type="slidenum">
              <a:rPr b="0" lang="en-US" sz="2400" spc="-1" strike="noStrike">
                <a:solidFill>
                  <a:schemeClr val="dk1"/>
                </a:solidFill>
                <a:latin typeface="IBM Plex Sans Light"/>
              </a:rPr>
              <a:t>2</a:t>
            </a:fld>
            <a:endParaRPr b="0" lang="en-US" sz="2400" spc="-1" strike="noStrike">
              <a:solidFill>
                <a:srgbClr val="000000"/>
              </a:solidFill>
              <a:latin typeface="Arial"/>
            </a:endParaRPr>
          </a:p>
        </p:txBody>
      </p:sp>
      <p:pic>
        <p:nvPicPr>
          <p:cNvPr id="383" name="Picture 3" descr=""/>
          <p:cNvPicPr/>
          <p:nvPr/>
        </p:nvPicPr>
        <p:blipFill>
          <a:blip r:embed="rId1"/>
          <a:stretch/>
        </p:blipFill>
        <p:spPr>
          <a:xfrm>
            <a:off x="11398680" y="168840"/>
            <a:ext cx="11854800" cy="13377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Rectangle 5"/>
          <p:cNvSpPr/>
          <p:nvPr/>
        </p:nvSpPr>
        <p:spPr>
          <a:xfrm>
            <a:off x="0" y="20520"/>
            <a:ext cx="9089640" cy="13674960"/>
          </a:xfrm>
          <a:prstGeom prst="rect">
            <a:avLst/>
          </a:prstGeom>
          <a:solidFill>
            <a:srgbClr val="e5f6ff"/>
          </a:solidFill>
          <a:ln w="19050">
            <a:noFill/>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pPr>
            <a:endParaRPr b="0" lang="en-RO" sz="1400" spc="-1" strike="noStrike">
              <a:solidFill>
                <a:srgbClr val="ffffff"/>
              </a:solidFill>
              <a:latin typeface="IBM Plex Sans Light"/>
            </a:endParaRPr>
          </a:p>
        </p:txBody>
      </p:sp>
      <p:sp>
        <p:nvSpPr>
          <p:cNvPr id="385" name="PlaceHolder 1"/>
          <p:cNvSpPr>
            <a:spLocks noGrp="1"/>
          </p:cNvSpPr>
          <p:nvPr>
            <p:ph type="title"/>
          </p:nvPr>
        </p:nvSpPr>
        <p:spPr>
          <a:xfrm>
            <a:off x="579240" y="1093680"/>
            <a:ext cx="8181720" cy="2096280"/>
          </a:xfrm>
          <a:prstGeom prst="rect">
            <a:avLst/>
          </a:prstGeom>
          <a:noFill/>
          <a:ln w="12600">
            <a:noFill/>
          </a:ln>
        </p:spPr>
        <p:txBody>
          <a:bodyPr lIns="0" rIns="0" tIns="0" bIns="0" anchor="t">
            <a:noAutofit/>
          </a:bodyPr>
          <a:p>
            <a:pPr indent="0" defTabSz="1218600">
              <a:lnSpc>
                <a:spcPct val="110000"/>
              </a:lnSpc>
              <a:buNone/>
              <a:tabLst>
                <a:tab algn="l" pos="0"/>
              </a:tabLst>
            </a:pPr>
            <a:r>
              <a:rPr b="1" lang="en-US" sz="4800" spc="-1" strike="noStrike">
                <a:solidFill>
                  <a:srgbClr val="000000"/>
                </a:solidFill>
                <a:latin typeface="IBM Plex Sans"/>
              </a:rPr>
              <a:t>Example</a:t>
            </a:r>
            <a:endParaRPr b="0" lang="en-US" sz="4800" spc="-1" strike="noStrike">
              <a:solidFill>
                <a:schemeClr val="dk1"/>
              </a:solidFill>
              <a:latin typeface="IBM Plex Sans Light"/>
            </a:endParaRPr>
          </a:p>
          <a:p>
            <a:pPr indent="0" defTabSz="1218600">
              <a:lnSpc>
                <a:spcPct val="110000"/>
              </a:lnSpc>
              <a:buNone/>
              <a:tabLst>
                <a:tab algn="l" pos="0"/>
              </a:tabLst>
            </a:pPr>
            <a:r>
              <a:rPr b="0" lang="en-FR" sz="4800" spc="-1" strike="noStrike">
                <a:solidFill>
                  <a:schemeClr val="dk2"/>
                </a:solidFill>
                <a:latin typeface="IBM Plex Sans Light"/>
              </a:rPr>
              <a:t>Handling Claims Management</a:t>
            </a:r>
            <a:endParaRPr b="0" lang="en-US" sz="4800" spc="-1" strike="noStrike">
              <a:solidFill>
                <a:schemeClr val="dk1"/>
              </a:solidFill>
              <a:latin typeface="IBM Plex Sans Light"/>
            </a:endParaRPr>
          </a:p>
        </p:txBody>
      </p:sp>
      <p:sp>
        <p:nvSpPr>
          <p:cNvPr id="386" name="Text Placeholder 32"/>
          <p:cNvSpPr/>
          <p:nvPr/>
        </p:nvSpPr>
        <p:spPr>
          <a:xfrm>
            <a:off x="579240" y="3429360"/>
            <a:ext cx="9089640" cy="8098200"/>
          </a:xfrm>
          <a:prstGeom prst="rect">
            <a:avLst/>
          </a:prstGeom>
          <a:noFill/>
          <a:ln w="12700">
            <a:noFill/>
          </a:ln>
        </p:spPr>
        <p:style>
          <a:lnRef idx="0"/>
          <a:fillRef idx="0"/>
          <a:effectRef idx="0"/>
          <a:fontRef idx="minor"/>
        </p:style>
        <p:txBody>
          <a:bodyPr lIns="0" rIns="0" tIns="0" bIns="0" anchor="t">
            <a:noAutofit/>
          </a:bodyPr>
          <a:p>
            <a:pPr defTabSz="6500880">
              <a:lnSpc>
                <a:spcPct val="100000"/>
              </a:lnSpc>
              <a:tabLst>
                <a:tab algn="l" pos="0"/>
              </a:tabLst>
            </a:pPr>
            <a:r>
              <a:rPr b="0" lang="en-US" sz="3200" spc="-1" strike="noStrike">
                <a:solidFill>
                  <a:srgbClr val="000000"/>
                </a:solidFill>
                <a:latin typeface="IBM Plex Sans Medm"/>
              </a:rPr>
              <a:t>Let’s see it in action!</a:t>
            </a:r>
            <a:endParaRPr b="0" lang="en-US" sz="3200" spc="-1" strike="noStrike">
              <a:solidFill>
                <a:srgbClr val="000000"/>
              </a:solidFill>
              <a:latin typeface="Arial"/>
            </a:endParaRPr>
          </a:p>
          <a:p>
            <a:pPr defTabSz="6500880">
              <a:lnSpc>
                <a:spcPct val="100000"/>
              </a:lnSpc>
              <a:tabLst>
                <a:tab algn="l" pos="0"/>
              </a:tabLst>
            </a:pPr>
            <a:endParaRPr b="0" lang="en-US" sz="3200" spc="-1" strike="noStrike">
              <a:solidFill>
                <a:srgbClr val="000000"/>
              </a:solidFill>
              <a:latin typeface="Arial"/>
            </a:endParaRPr>
          </a:p>
          <a:p>
            <a:pPr defTabSz="6500880">
              <a:lnSpc>
                <a:spcPct val="100000"/>
              </a:lnSpc>
              <a:tabLst>
                <a:tab algn="l" pos="0"/>
              </a:tabLst>
            </a:pPr>
            <a:endParaRPr b="0" lang="en-US" sz="3200" spc="-1" strike="noStrike">
              <a:solidFill>
                <a:srgbClr val="000000"/>
              </a:solidFill>
              <a:latin typeface="Arial"/>
            </a:endParaRPr>
          </a:p>
          <a:p>
            <a:pPr defTabSz="6500880">
              <a:lnSpc>
                <a:spcPct val="100000"/>
              </a:lnSpc>
              <a:tabLst>
                <a:tab algn="l" pos="0"/>
              </a:tabLst>
            </a:pPr>
            <a:endParaRPr b="0" lang="en-US" sz="3600" spc="-1" strike="noStrike">
              <a:solidFill>
                <a:srgbClr val="000000"/>
              </a:solidFill>
              <a:latin typeface="Arial"/>
            </a:endParaRPr>
          </a:p>
        </p:txBody>
      </p:sp>
      <p:sp>
        <p:nvSpPr>
          <p:cNvPr id="387" name="Title 1"/>
          <p:cNvSpPr/>
          <p:nvPr/>
        </p:nvSpPr>
        <p:spPr>
          <a:xfrm>
            <a:off x="13680360" y="11965680"/>
            <a:ext cx="6782040" cy="577080"/>
          </a:xfrm>
          <a:prstGeom prst="rect">
            <a:avLst/>
          </a:prstGeom>
          <a:noFill/>
          <a:ln w="12700">
            <a:noFill/>
          </a:ln>
        </p:spPr>
        <p:style>
          <a:lnRef idx="0"/>
          <a:fillRef idx="0"/>
          <a:effectRef idx="0"/>
          <a:fontRef idx="minor"/>
        </p:style>
        <p:txBody>
          <a:bodyPr lIns="0" rIns="0" tIns="0" bIns="0" anchor="t">
            <a:noAutofit/>
          </a:bodyPr>
          <a:p>
            <a:pPr defTabSz="2438280">
              <a:lnSpc>
                <a:spcPct val="100000"/>
              </a:lnSpc>
              <a:tabLst>
                <a:tab algn="l" pos="0"/>
              </a:tabLst>
            </a:pPr>
            <a:r>
              <a:rPr b="0" i="1" lang="en-US" sz="2000" spc="-1" strike="noStrike">
                <a:solidFill>
                  <a:schemeClr val="dk2"/>
                </a:solidFill>
                <a:latin typeface="IBM Plex Sans Light"/>
              </a:rPr>
              <a:t>IBU Claims Management Agent Demo</a:t>
            </a:r>
            <a:endParaRPr b="0" lang="en-US" sz="2000" spc="-1" strike="noStrike">
              <a:solidFill>
                <a:srgbClr val="000000"/>
              </a:solidFill>
              <a:latin typeface="Arial"/>
            </a:endParaRPr>
          </a:p>
        </p:txBody>
      </p:sp>
      <p:pic>
        <p:nvPicPr>
          <p:cNvPr id="388" name="Picture 2" descr="">
            <a:hlinkClick r:id="rId1"/>
          </p:cNvPr>
          <p:cNvPicPr/>
          <p:nvPr/>
        </p:nvPicPr>
        <p:blipFill>
          <a:blip r:embed="rId2"/>
          <a:stretch/>
        </p:blipFill>
        <p:spPr>
          <a:xfrm>
            <a:off x="9668880" y="1627560"/>
            <a:ext cx="14608080" cy="9424440"/>
          </a:xfrm>
          <a:prstGeom prst="rect">
            <a:avLst/>
          </a:prstGeom>
          <a:ln w="0">
            <a:noFill/>
          </a:ln>
        </p:spPr>
      </p:pic>
      <p:sp>
        <p:nvSpPr>
          <p:cNvPr id="389" name="Slide Number Placeholder 3"/>
          <p:cNvSpPr/>
          <p:nvPr/>
        </p:nvSpPr>
        <p:spPr>
          <a:xfrm>
            <a:off x="23541480" y="12938760"/>
            <a:ext cx="270720" cy="24588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F8E2C453-71B8-46DD-96E8-0E118BDA30E8}" type="slidenum">
              <a:rPr b="0" lang="en-US" sz="2400" spc="-1" strike="noStrike">
                <a:solidFill>
                  <a:schemeClr val="dk1"/>
                </a:solidFill>
                <a:latin typeface="IBM Plex Sans Light"/>
              </a:rPr>
              <a:t>2</a:t>
            </a:fld>
            <a:endParaRPr b="0" lang="en-US" sz="2400" spc="-1" strike="noStrike">
              <a:solidFill>
                <a:srgbClr val="000000"/>
              </a:solidFill>
              <a:latin typeface="Arial"/>
            </a:endParaRPr>
          </a:p>
        </p:txBody>
      </p:sp>
      <p:sp>
        <p:nvSpPr>
          <p:cNvPr id="390" name="Google Shape;149;p15"/>
          <p:cNvSpPr/>
          <p:nvPr/>
        </p:nvSpPr>
        <p:spPr>
          <a:xfrm>
            <a:off x="382680" y="4520520"/>
            <a:ext cx="8513640" cy="2102040"/>
          </a:xfrm>
          <a:prstGeom prst="rect">
            <a:avLst/>
          </a:prstGeom>
          <a:solidFill>
            <a:schemeClr val="accent4">
              <a:lumMod val="20000"/>
              <a:lumOff val="80000"/>
            </a:schemeClr>
          </a:solidFill>
          <a:ln w="9525">
            <a:solidFill>
              <a:srgbClr val="6cab42"/>
            </a:solidFill>
            <a:round/>
          </a:ln>
          <a:effectLst>
            <a:outerShdw blurRad="39960" dir="5400000" dist="20160" rotWithShape="0">
              <a:srgbClr val="000000">
                <a:alpha val="38000"/>
              </a:srgbClr>
            </a:outerShdw>
          </a:effectLst>
        </p:spPr>
        <p:style>
          <a:lnRef idx="0"/>
          <a:fillRef idx="0"/>
          <a:effectRef idx="0"/>
          <a:fontRef idx="minor"/>
        </p:style>
        <p:txBody>
          <a:bodyPr anchor="t">
            <a:spAutoFit/>
          </a:bodyPr>
          <a:p>
            <a:pPr defTabSz="1829520">
              <a:lnSpc>
                <a:spcPct val="100000"/>
              </a:lnSpc>
              <a:tabLst>
                <a:tab algn="l" pos="0"/>
              </a:tabLst>
            </a:pPr>
            <a:r>
              <a:rPr b="0" lang="en-FR" sz="4400" spc="-1" strike="noStrike">
                <a:solidFill>
                  <a:schemeClr val="dk1"/>
                </a:solidFill>
                <a:latin typeface="IBM Plex Sans"/>
                <a:ea typeface="Arial"/>
              </a:rPr>
              <a:t>Video at:</a:t>
            </a:r>
            <a:endParaRPr b="0" lang="en-US" sz="4400" spc="-1" strike="noStrike">
              <a:solidFill>
                <a:srgbClr val="000000"/>
              </a:solidFill>
              <a:latin typeface="Arial"/>
            </a:endParaRPr>
          </a:p>
          <a:p>
            <a:pPr defTabSz="1829520">
              <a:lnSpc>
                <a:spcPct val="100000"/>
              </a:lnSpc>
              <a:tabLst>
                <a:tab algn="l" pos="0"/>
              </a:tabLst>
            </a:pPr>
            <a:endParaRPr b="0" lang="en-US" sz="4400" spc="-1" strike="noStrike">
              <a:solidFill>
                <a:srgbClr val="000000"/>
              </a:solidFill>
              <a:latin typeface="Arial"/>
            </a:endParaRPr>
          </a:p>
          <a:p>
            <a:pPr defTabSz="1829520">
              <a:lnSpc>
                <a:spcPct val="100000"/>
              </a:lnSpc>
              <a:tabLst>
                <a:tab algn="l" pos="0"/>
              </a:tabLst>
            </a:pPr>
            <a:r>
              <a:rPr b="0" lang="en-FR" sz="4400" spc="-1" strike="noStrike" u="sng">
                <a:solidFill>
                  <a:schemeClr val="dk1"/>
                </a:solidFill>
                <a:uFillTx/>
                <a:latin typeface="IBM Plex Sans"/>
                <a:ea typeface="Arial"/>
                <a:hlinkClick r:id="rId3"/>
              </a:rPr>
              <a:t>https://youtu.be/fGEU_obHM5M</a:t>
            </a:r>
            <a:endParaRPr b="0" lang="en-US" sz="4400" spc="-1" strike="noStrike">
              <a:solidFill>
                <a:srgbClr val="000000"/>
              </a:solidFill>
              <a:latin typeface="Arial"/>
            </a:endParaRPr>
          </a:p>
        </p:txBody>
      </p:sp>
      <p:pic>
        <p:nvPicPr>
          <p:cNvPr id="391" name="" descr="LLMs alone hallucinate.  LLMs + Business Rules make good decisions - see how here!">
            <a:hlinkClick r:id="" action="ppaction://media"/>
          </p:cNvPr>
          <p:cNvPicPr/>
          <p:nvPr>
            <a:videoFile r:link="rId4"/>
            <p:extLst>
              <p:ext uri="{DAA4B4D4-6D71-4841-9C94-3DE7FCFB9230}">
                <p14:media r:link="rId5"/>
              </p:ext>
            </p:extLst>
          </p:nvPr>
        </p:nvPicPr>
        <p:blipFill>
          <a:blip r:embed="rId6"/>
          <a:stretch>
            <a:fillRect/>
          </a:stretch>
        </p:blipFill>
        <p:spPr>
          <a:xfrm>
            <a:off x="377280" y="7256160"/>
            <a:ext cx="8335080" cy="4709160"/>
          </a:xfrm>
          <a:prstGeom prst="rect">
            <a:avLst/>
          </a:prstGeom>
          <a:ln w="0">
            <a:noFill/>
          </a:ln>
        </p:spPr>
      </p:pic>
    </p:spTree>
  </p:cSld>
  <mc:AlternateContent>
    <mc:Choice Requires="p14">
      <p:transition spd="slow" p14:dur="2000"/>
    </mc:Choice>
    <mc:Fallback>
      <p:transition spd="slow"/>
    </mc:Fallback>
  </mc:AlternateContent>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mediacall">
                                  <p:stCondLst>
                                    <p:cond delay="0"/>
                                  </p:stCondLst>
                                  <p:childTnLst>
                                    <p:cmd type="call" cmd="playFrom(0.0)">
                                      <p:cBhvr>
                                        <p:cTn id="25" dur="1" fill="hold"/>
                                        <p:tgtEl>
                                          <p:spTgt spid="391"/>
                                        </p:tgtEl>
                                      </p:cBhvr>
                                    </p:cmd>
                                  </p:childTnLst>
                                </p:cTn>
                              </p:par>
                            </p:childTnLst>
                          </p:cTn>
                        </p:par>
                      </p:childTnLst>
                    </p:cTn>
                  </p:par>
                </p:childTnLst>
              </p:cTn>
              <p:prevCondLst>
                <p:cond evt="onPrev">
                  <p:tgtEl>
                    <p:sldTgt/>
                  </p:tgtEl>
                </p:cond>
              </p:prevCondLst>
              <p:nextCondLst>
                <p:cond evt="onNext">
                  <p:tgtEl>
                    <p:sldTgt/>
                  </p:tgtEl>
                </p:cond>
              </p:nextCondLst>
            </p:seq>
            <p:seq>
              <p:cTn id="26" restart="whenNotActive" nodeType="interactiveSeq" fill="hold">
                <p:stCondLst>
                  <p:cond delay="0" evt="onClick">
                    <p:tgtEl>
                      <p:spTgt spid="391"/>
                    </p:tgtEl>
                  </p:cond>
                </p:stCondLst>
                <p:childTnLst>
                  <p:par>
                    <p:cTn id="27" fill="hold">
                      <p:stCondLst>
                        <p:cond delay="0" evt="onClick">
                          <p:tgtEl>
                            <p:spTgt spid="391"/>
                          </p:tgtEl>
                        </p:cond>
                      </p:stCondLst>
                      <p:childTnLst>
                        <p:par>
                          <p:cTn id="28" fill="hold">
                            <p:stCondLst>
                              <p:cond delay="0"/>
                            </p:stCondLst>
                            <p:childTnLst>
                              <p:par>
                                <p:cTn id="29" nodeType="clickEffect" fill="hold" presetClass="mediacall">
                                  <p:stCondLst>
                                    <p:cond delay="0"/>
                                  </p:stCondLst>
                                  <p:childTnLst>
                                    <p:cmd type="call" cmd="togglePause">
                                      <p:cBhvr>
                                        <p:cTn id="30" dur="1" fill="hold"/>
                                        <p:tgtEl>
                                          <p:spTgt spid="39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Rectangle 6"/>
          <p:cNvSpPr/>
          <p:nvPr/>
        </p:nvSpPr>
        <p:spPr>
          <a:xfrm>
            <a:off x="12798720" y="2875320"/>
            <a:ext cx="10938240" cy="1697400"/>
          </a:xfrm>
          <a:prstGeom prst="rect">
            <a:avLst/>
          </a:prstGeom>
          <a:solidFill>
            <a:schemeClr val="accent1"/>
          </a:solidFill>
          <a:ln w="19050">
            <a:solidFill>
              <a:srgbClr val="e5f6ff"/>
            </a:solidFill>
            <a:round/>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tabLst>
                <a:tab algn="l" pos="0"/>
              </a:tabLst>
            </a:pPr>
            <a:endParaRPr b="0" lang="en-US" sz="1400" spc="-1" strike="noStrike">
              <a:solidFill>
                <a:schemeClr val="lt1"/>
              </a:solidFill>
              <a:latin typeface="IBM Plex Sans Light"/>
            </a:endParaRPr>
          </a:p>
        </p:txBody>
      </p:sp>
      <p:sp>
        <p:nvSpPr>
          <p:cNvPr id="393" name="Rectangle 4"/>
          <p:cNvSpPr/>
          <p:nvPr/>
        </p:nvSpPr>
        <p:spPr>
          <a:xfrm>
            <a:off x="649800" y="2875320"/>
            <a:ext cx="11032920" cy="1697400"/>
          </a:xfrm>
          <a:prstGeom prst="rect">
            <a:avLst/>
          </a:prstGeom>
          <a:solidFill>
            <a:schemeClr val="accent1"/>
          </a:solidFill>
          <a:ln w="19050">
            <a:solidFill>
              <a:srgbClr val="e5f6ff"/>
            </a:solidFill>
            <a:round/>
          </a:ln>
        </p:spPr>
        <p:style>
          <a:lnRef idx="2">
            <a:schemeClr val="accent6"/>
          </a:lnRef>
          <a:fillRef idx="1">
            <a:schemeClr val="lt1"/>
          </a:fillRef>
          <a:effectRef idx="0">
            <a:schemeClr val="accent6"/>
          </a:effectRef>
          <a:fontRef idx="minor"/>
        </p:style>
        <p:txBody>
          <a:bodyPr numCol="1" spcCol="0" tIns="91440" bIns="91440" anchor="t">
            <a:noAutofit/>
          </a:bodyPr>
          <a:p>
            <a:pPr defTabSz="914400">
              <a:lnSpc>
                <a:spcPct val="100000"/>
              </a:lnSpc>
              <a:tabLst>
                <a:tab algn="l" pos="0"/>
              </a:tabLst>
            </a:pPr>
            <a:endParaRPr b="0" lang="en-US" sz="1400" spc="-1" strike="noStrike">
              <a:solidFill>
                <a:schemeClr val="lt1"/>
              </a:solidFill>
              <a:latin typeface="IBM Plex Sans Light"/>
            </a:endParaRPr>
          </a:p>
        </p:txBody>
      </p:sp>
      <p:sp>
        <p:nvSpPr>
          <p:cNvPr id="394" name="PlaceHolder 1"/>
          <p:cNvSpPr>
            <a:spLocks noGrp="1"/>
          </p:cNvSpPr>
          <p:nvPr>
            <p:ph type="title"/>
          </p:nvPr>
        </p:nvSpPr>
        <p:spPr>
          <a:xfrm>
            <a:off x="562320" y="536400"/>
            <a:ext cx="22162680" cy="209664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390" spc="-1" strike="noStrike">
                <a:solidFill>
                  <a:schemeClr val="dk1"/>
                </a:solidFill>
                <a:latin typeface="IBM Plex Sans Light"/>
              </a:rPr>
              <a:t>Two AI-based approaches, which works best?</a:t>
            </a:r>
            <a:endParaRPr b="0" lang="en-US" sz="6390" spc="-1" strike="noStrike">
              <a:solidFill>
                <a:schemeClr val="dk1"/>
              </a:solidFill>
              <a:latin typeface="IBM Plex Sans Light"/>
            </a:endParaRPr>
          </a:p>
        </p:txBody>
      </p:sp>
      <p:sp>
        <p:nvSpPr>
          <p:cNvPr id="395" name="Rectangle 34"/>
          <p:cNvSpPr/>
          <p:nvPr/>
        </p:nvSpPr>
        <p:spPr>
          <a:xfrm>
            <a:off x="12513240" y="7092720"/>
            <a:ext cx="1700640" cy="821160"/>
          </a:xfrm>
          <a:prstGeom prst="rect">
            <a:avLst/>
          </a:prstGeom>
          <a:noFill/>
          <a:ln w="0">
            <a:noFill/>
          </a:ln>
        </p:spPr>
        <p:style>
          <a:lnRef idx="0"/>
          <a:fillRef idx="0"/>
          <a:effectRef idx="0"/>
          <a:fontRef idx="minor"/>
        </p:style>
        <p:txBody>
          <a:bodyPr wrap="none" lIns="90000" rIns="90000" tIns="45000" bIns="45000" anchor="t">
            <a:spAutoFit/>
          </a:bodyPr>
          <a:p>
            <a:pPr defTabSz="1829520">
              <a:lnSpc>
                <a:spcPct val="100000"/>
              </a:lnSpc>
            </a:pPr>
            <a:r>
              <a:rPr b="0" lang="en-US" sz="2400" spc="-1" strike="noStrike">
                <a:solidFill>
                  <a:srgbClr val="ffffff"/>
                </a:solidFill>
                <a:latin typeface="IBM Plex Sans Light"/>
              </a:rPr>
              <a:t>Application</a:t>
            </a:r>
            <a:br>
              <a:rPr sz="2400"/>
            </a:br>
            <a:r>
              <a:rPr b="0" lang="en-US" sz="2400" spc="-1" strike="noStrike">
                <a:solidFill>
                  <a:srgbClr val="ffffff"/>
                </a:solidFill>
                <a:latin typeface="IBM Plex Sans Light"/>
              </a:rPr>
              <a:t>code</a:t>
            </a:r>
            <a:endParaRPr b="0" lang="en-US" sz="2400" spc="-1" strike="noStrike">
              <a:solidFill>
                <a:srgbClr val="000000"/>
              </a:solidFill>
              <a:latin typeface="Arial"/>
            </a:endParaRPr>
          </a:p>
        </p:txBody>
      </p:sp>
      <p:sp>
        <p:nvSpPr>
          <p:cNvPr id="396" name="Content Placeholder 2"/>
          <p:cNvSpPr/>
          <p:nvPr/>
        </p:nvSpPr>
        <p:spPr>
          <a:xfrm>
            <a:off x="2009160" y="3472200"/>
            <a:ext cx="8124840" cy="802080"/>
          </a:xfrm>
          <a:prstGeom prst="rect">
            <a:avLst/>
          </a:prstGeom>
          <a:noFill/>
          <a:ln w="0">
            <a:noFill/>
          </a:ln>
        </p:spPr>
        <p:style>
          <a:lnRef idx="0"/>
          <a:fillRef idx="0"/>
          <a:effectRef idx="0"/>
          <a:fontRef idx="minor"/>
        </p:style>
        <p:txBody>
          <a:bodyPr lIns="0" rIns="0" tIns="0" bIns="0" anchor="t">
            <a:noAutofit/>
          </a:bodyPr>
          <a:p>
            <a:pPr defTabSz="1217880">
              <a:lnSpc>
                <a:spcPct val="100000"/>
              </a:lnSpc>
              <a:spcBef>
                <a:spcPts val="1599"/>
              </a:spcBef>
              <a:tabLst>
                <a:tab algn="l" pos="0"/>
              </a:tabLst>
            </a:pPr>
            <a:r>
              <a:rPr b="1" lang="en-US" sz="4000" spc="-1" strike="noStrike">
                <a:solidFill>
                  <a:schemeClr val="lt1"/>
                </a:solidFill>
                <a:latin typeface="IBM Plex Sans SmBld"/>
                <a:ea typeface="Arial"/>
              </a:rPr>
              <a:t>LLM + Documents</a:t>
            </a:r>
            <a:endParaRPr b="0" lang="en-US" sz="4000" spc="-1" strike="noStrike">
              <a:solidFill>
                <a:srgbClr val="000000"/>
              </a:solidFill>
              <a:latin typeface="Arial"/>
            </a:endParaRPr>
          </a:p>
        </p:txBody>
      </p:sp>
      <p:sp>
        <p:nvSpPr>
          <p:cNvPr id="397" name="Content Placeholder 2"/>
          <p:cNvSpPr/>
          <p:nvPr/>
        </p:nvSpPr>
        <p:spPr>
          <a:xfrm>
            <a:off x="14224680" y="3489120"/>
            <a:ext cx="8162280" cy="780120"/>
          </a:xfrm>
          <a:prstGeom prst="rect">
            <a:avLst/>
          </a:prstGeom>
          <a:noFill/>
          <a:ln w="0">
            <a:noFill/>
          </a:ln>
        </p:spPr>
        <p:style>
          <a:lnRef idx="0"/>
          <a:fillRef idx="0"/>
          <a:effectRef idx="0"/>
          <a:fontRef idx="minor"/>
        </p:style>
        <p:txBody>
          <a:bodyPr lIns="0" rIns="0" tIns="0" bIns="0" anchor="t">
            <a:noAutofit/>
          </a:bodyPr>
          <a:p>
            <a:pPr defTabSz="1217880">
              <a:lnSpc>
                <a:spcPct val="100000"/>
              </a:lnSpc>
              <a:spcBef>
                <a:spcPts val="1599"/>
              </a:spcBef>
              <a:tabLst>
                <a:tab algn="l" pos="0"/>
              </a:tabLst>
            </a:pPr>
            <a:r>
              <a:rPr b="1" lang="en-US" sz="4000" spc="-1" strike="noStrike">
                <a:solidFill>
                  <a:schemeClr val="lt1"/>
                </a:solidFill>
                <a:latin typeface="IBM Plex Sans SmBld"/>
                <a:ea typeface="Arial"/>
              </a:rPr>
              <a:t>LLM + Business Rules</a:t>
            </a:r>
            <a:endParaRPr b="0" lang="en-US" sz="4000" spc="-1" strike="noStrike">
              <a:solidFill>
                <a:srgbClr val="000000"/>
              </a:solidFill>
              <a:latin typeface="Arial"/>
            </a:endParaRPr>
          </a:p>
        </p:txBody>
      </p:sp>
      <p:sp>
        <p:nvSpPr>
          <p:cNvPr id="398" name="TextBox 46"/>
          <p:cNvSpPr/>
          <p:nvPr/>
        </p:nvSpPr>
        <p:spPr>
          <a:xfrm>
            <a:off x="18859680" y="861480"/>
            <a:ext cx="914040" cy="914040"/>
          </a:xfrm>
          <a:prstGeom prst="rect">
            <a:avLst/>
          </a:prstGeom>
          <a:noFill/>
          <a:ln w="12700">
            <a:noFill/>
          </a:ln>
        </p:spPr>
        <p:style>
          <a:lnRef idx="0"/>
          <a:fillRef idx="0"/>
          <a:effectRef idx="0"/>
          <a:fontRef idx="minor"/>
        </p:style>
        <p:txBody>
          <a:bodyPr wrap="none" lIns="0" rIns="0" tIns="0" bIns="0" anchor="t">
            <a:noAutofit/>
          </a:bodyPr>
          <a:p>
            <a:pPr defTabSz="2438280">
              <a:lnSpc>
                <a:spcPct val="100000"/>
              </a:lnSpc>
              <a:spcBef>
                <a:spcPts val="2900"/>
              </a:spcBef>
            </a:pPr>
            <a:endParaRPr b="0" lang="en-US" sz="3600" spc="-1" strike="noStrike">
              <a:solidFill>
                <a:srgbClr val="000000"/>
              </a:solidFill>
              <a:latin typeface="IBM Plex Sans Light"/>
            </a:endParaRPr>
          </a:p>
        </p:txBody>
      </p:sp>
      <p:sp>
        <p:nvSpPr>
          <p:cNvPr id="399" name="TextBox 47"/>
          <p:cNvSpPr/>
          <p:nvPr/>
        </p:nvSpPr>
        <p:spPr>
          <a:xfrm>
            <a:off x="1652040" y="5186880"/>
            <a:ext cx="9673560" cy="6300720"/>
          </a:xfrm>
          <a:prstGeom prst="rect">
            <a:avLst/>
          </a:prstGeom>
          <a:noFill/>
          <a:ln w="12700">
            <a:noFill/>
          </a:ln>
        </p:spPr>
        <p:style>
          <a:lnRef idx="0"/>
          <a:fillRef idx="0"/>
          <a:effectRef idx="0"/>
          <a:fontRef idx="minor"/>
        </p:style>
        <p:txBody>
          <a:bodyPr lIns="0" rIns="0" tIns="0" bIns="0" anchor="t">
            <a:noAutofit/>
          </a:bodyPr>
          <a:p>
            <a:pPr marL="743040" indent="-743040" defTabSz="2438280">
              <a:lnSpc>
                <a:spcPct val="100000"/>
              </a:lnSpc>
              <a:spcBef>
                <a:spcPts val="2900"/>
              </a:spcBef>
              <a:buClr>
                <a:srgbClr val="000000"/>
              </a:buClr>
              <a:buFont typeface="Arial"/>
              <a:buChar char="•"/>
            </a:pPr>
            <a:r>
              <a:rPr b="1" lang="en-US" sz="3200" spc="-1" strike="noStrike">
                <a:solidFill>
                  <a:schemeClr val="dk1"/>
                </a:solidFill>
                <a:latin typeface="IBM Plex Sans"/>
              </a:rPr>
              <a:t>LLM</a:t>
            </a:r>
            <a:r>
              <a:rPr b="0" lang="en-US" sz="3200" spc="-1" strike="noStrike">
                <a:solidFill>
                  <a:schemeClr val="dk1"/>
                </a:solidFill>
                <a:latin typeface="IBM Plex Sans Light"/>
              </a:rPr>
              <a:t> analyzes customer messages to extract intent and context.</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rgbClr val="000000"/>
                </a:solidFill>
                <a:latin typeface="IBM Plex Sans"/>
              </a:rPr>
              <a:t>RAG</a:t>
            </a:r>
            <a:r>
              <a:rPr b="0" lang="en-US" sz="3200" spc="-1" strike="noStrike">
                <a:solidFill>
                  <a:srgbClr val="000000"/>
                </a:solidFill>
                <a:latin typeface="IBM Plex Sans Light"/>
              </a:rPr>
              <a:t> is used for corporate documentation that describes complaint management rules.</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rgbClr val="000000"/>
                </a:solidFill>
                <a:latin typeface="IBM Plex Sans"/>
              </a:rPr>
              <a:t>LLM</a:t>
            </a:r>
            <a:r>
              <a:rPr b="0" lang="en-US" sz="3200" spc="-1" strike="noStrike">
                <a:solidFill>
                  <a:srgbClr val="000000"/>
                </a:solidFill>
                <a:latin typeface="IBM Plex Sans Light"/>
              </a:rPr>
              <a:t> interprets policy to determine appropriate actions.</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chemeClr val="dk1"/>
                </a:solidFill>
                <a:latin typeface="IBM Plex Sans"/>
              </a:rPr>
              <a:t>LLM</a:t>
            </a:r>
            <a:r>
              <a:rPr b="0" lang="en-US" sz="3200" spc="-1" strike="noStrike">
                <a:solidFill>
                  <a:srgbClr val="000000"/>
                </a:solidFill>
                <a:latin typeface="IBM Plex Sans Light"/>
              </a:rPr>
              <a:t> generates responses for both agents and customers.</a:t>
            </a:r>
            <a:endParaRPr b="0" lang="en-US" sz="3200" spc="-1" strike="noStrike">
              <a:solidFill>
                <a:srgbClr val="000000"/>
              </a:solidFill>
              <a:latin typeface="Arial"/>
            </a:endParaRPr>
          </a:p>
          <a:p>
            <a:pPr defTabSz="2438280">
              <a:lnSpc>
                <a:spcPct val="100000"/>
              </a:lnSpc>
              <a:spcBef>
                <a:spcPts val="2900"/>
              </a:spcBef>
            </a:pPr>
            <a:endParaRPr b="0" lang="en-US" sz="3200" spc="-1" strike="noStrike">
              <a:solidFill>
                <a:srgbClr val="000000"/>
              </a:solidFill>
              <a:latin typeface="Arial"/>
            </a:endParaRPr>
          </a:p>
        </p:txBody>
      </p:sp>
      <p:sp>
        <p:nvSpPr>
          <p:cNvPr id="400" name="TextBox 1"/>
          <p:cNvSpPr/>
          <p:nvPr/>
        </p:nvSpPr>
        <p:spPr>
          <a:xfrm>
            <a:off x="649800" y="2875320"/>
            <a:ext cx="1263600" cy="1697400"/>
          </a:xfrm>
          <a:prstGeom prst="rect">
            <a:avLst/>
          </a:prstGeom>
          <a:noFill/>
          <a:ln w="12700">
            <a:noFill/>
          </a:ln>
        </p:spPr>
        <p:style>
          <a:lnRef idx="0"/>
          <a:fillRef idx="0"/>
          <a:effectRef idx="0"/>
          <a:fontRef idx="minor"/>
        </p:style>
        <p:txBody>
          <a:bodyPr lIns="0" rIns="0" tIns="0" bIns="0" anchor="ctr">
            <a:noAutofit/>
          </a:bodyPr>
          <a:p>
            <a:pPr algn="ctr" defTabSz="2438280">
              <a:lnSpc>
                <a:spcPct val="100000"/>
              </a:lnSpc>
            </a:pPr>
            <a:r>
              <a:rPr b="1" lang="en-US" sz="7200" spc="-1" strike="noStrike">
                <a:solidFill>
                  <a:schemeClr val="lt1"/>
                </a:solidFill>
                <a:latin typeface="IBM Plex Sans Light"/>
              </a:rPr>
              <a:t>1</a:t>
            </a:r>
            <a:endParaRPr b="0" lang="en-US" sz="7200" spc="-1" strike="noStrike">
              <a:solidFill>
                <a:srgbClr val="000000"/>
              </a:solidFill>
              <a:latin typeface="Arial"/>
            </a:endParaRPr>
          </a:p>
        </p:txBody>
      </p:sp>
      <p:sp>
        <p:nvSpPr>
          <p:cNvPr id="401" name="TextBox 2"/>
          <p:cNvSpPr/>
          <p:nvPr/>
        </p:nvSpPr>
        <p:spPr>
          <a:xfrm>
            <a:off x="12818520" y="2901600"/>
            <a:ext cx="1263600" cy="1697400"/>
          </a:xfrm>
          <a:prstGeom prst="rect">
            <a:avLst/>
          </a:prstGeom>
          <a:noFill/>
          <a:ln w="12700">
            <a:noFill/>
          </a:ln>
        </p:spPr>
        <p:style>
          <a:lnRef idx="0"/>
          <a:fillRef idx="0"/>
          <a:effectRef idx="0"/>
          <a:fontRef idx="minor"/>
        </p:style>
        <p:txBody>
          <a:bodyPr lIns="0" rIns="0" tIns="0" bIns="0" anchor="ctr">
            <a:noAutofit/>
          </a:bodyPr>
          <a:p>
            <a:pPr algn="ctr" defTabSz="2438280">
              <a:lnSpc>
                <a:spcPct val="100000"/>
              </a:lnSpc>
            </a:pPr>
            <a:r>
              <a:rPr b="1" lang="en-US" sz="7200" spc="-1" strike="noStrike">
                <a:solidFill>
                  <a:schemeClr val="lt1"/>
                </a:solidFill>
                <a:latin typeface="IBM Plex Sans Light"/>
              </a:rPr>
              <a:t>2</a:t>
            </a:r>
            <a:endParaRPr b="0" lang="en-US" sz="7200" spc="-1" strike="noStrike">
              <a:solidFill>
                <a:srgbClr val="000000"/>
              </a:solidFill>
              <a:latin typeface="Arial"/>
            </a:endParaRPr>
          </a:p>
        </p:txBody>
      </p:sp>
      <p:sp>
        <p:nvSpPr>
          <p:cNvPr id="402" name="TextBox 3"/>
          <p:cNvSpPr/>
          <p:nvPr/>
        </p:nvSpPr>
        <p:spPr>
          <a:xfrm>
            <a:off x="13866120" y="5186880"/>
            <a:ext cx="9673560" cy="6300720"/>
          </a:xfrm>
          <a:prstGeom prst="rect">
            <a:avLst/>
          </a:prstGeom>
          <a:noFill/>
          <a:ln w="12700">
            <a:noFill/>
          </a:ln>
        </p:spPr>
        <p:style>
          <a:lnRef idx="0"/>
          <a:fillRef idx="0"/>
          <a:effectRef idx="0"/>
          <a:fontRef idx="minor"/>
        </p:style>
        <p:txBody>
          <a:bodyPr lIns="0" rIns="0" tIns="0" bIns="0" anchor="t">
            <a:noAutofit/>
          </a:bodyPr>
          <a:p>
            <a:pPr marL="743040" indent="-743040" defTabSz="2438280">
              <a:lnSpc>
                <a:spcPct val="100000"/>
              </a:lnSpc>
              <a:spcBef>
                <a:spcPts val="2900"/>
              </a:spcBef>
              <a:buClr>
                <a:srgbClr val="000000"/>
              </a:buClr>
              <a:buFont typeface="Arial"/>
              <a:buChar char="•"/>
            </a:pPr>
            <a:r>
              <a:rPr b="1" lang="en-US" sz="3200" spc="-1" strike="noStrike">
                <a:solidFill>
                  <a:schemeClr val="dk1"/>
                </a:solidFill>
                <a:latin typeface="IBM Plex Sans"/>
              </a:rPr>
              <a:t>LLM</a:t>
            </a:r>
            <a:r>
              <a:rPr b="0" lang="en-US" sz="3200" spc="-1" strike="noStrike">
                <a:solidFill>
                  <a:schemeClr val="dk1"/>
                </a:solidFill>
                <a:latin typeface="IBM Plex Sans Light"/>
              </a:rPr>
              <a:t> analyzes customer messages to extract intent and context.</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rgbClr val="000000"/>
                </a:solidFill>
                <a:latin typeface="IBM Plex Sans"/>
              </a:rPr>
              <a:t>Business Rules </a:t>
            </a:r>
            <a:r>
              <a:rPr b="0" lang="en-US" sz="3200" spc="-1" strike="noStrike">
                <a:solidFill>
                  <a:srgbClr val="000000"/>
                </a:solidFill>
                <a:latin typeface="IBM Plex Sans Light"/>
              </a:rPr>
              <a:t>outline complaint management policies.</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rgbClr val="000000"/>
                </a:solidFill>
                <a:latin typeface="IBM Plex Sans"/>
              </a:rPr>
              <a:t>Business Rules </a:t>
            </a:r>
            <a:r>
              <a:rPr b="0" lang="en-US" sz="3200" spc="-1" strike="noStrike">
                <a:solidFill>
                  <a:srgbClr val="000000"/>
                </a:solidFill>
                <a:latin typeface="IBM Plex Sans Light"/>
              </a:rPr>
              <a:t>interpret policies and determine the right course of action.</a:t>
            </a:r>
            <a:endParaRPr b="0" lang="en-US" sz="3200" spc="-1" strike="noStrike">
              <a:solidFill>
                <a:srgbClr val="000000"/>
              </a:solidFill>
              <a:latin typeface="Arial"/>
            </a:endParaRPr>
          </a:p>
          <a:p>
            <a:pPr marL="743040" indent="-743040" defTabSz="2438280">
              <a:lnSpc>
                <a:spcPct val="100000"/>
              </a:lnSpc>
              <a:spcBef>
                <a:spcPts val="2900"/>
              </a:spcBef>
              <a:buClr>
                <a:srgbClr val="000000"/>
              </a:buClr>
              <a:buFont typeface="Arial"/>
              <a:buChar char="•"/>
            </a:pPr>
            <a:r>
              <a:rPr b="1" lang="en-US" sz="3200" spc="-1" strike="noStrike">
                <a:solidFill>
                  <a:schemeClr val="dk1"/>
                </a:solidFill>
                <a:latin typeface="IBM Plex Sans"/>
              </a:rPr>
              <a:t>LLM</a:t>
            </a:r>
            <a:r>
              <a:rPr b="0" lang="en-US" sz="3200" spc="-1" strike="noStrike">
                <a:solidFill>
                  <a:srgbClr val="000000"/>
                </a:solidFill>
                <a:latin typeface="IBM Plex Sans Light"/>
              </a:rPr>
              <a:t> generates responses for both agents and customers.</a:t>
            </a:r>
            <a:endParaRPr b="0" lang="en-US" sz="3200" spc="-1" strike="noStrike">
              <a:solidFill>
                <a:srgbClr val="000000"/>
              </a:solidFill>
              <a:latin typeface="Arial"/>
            </a:endParaRPr>
          </a:p>
          <a:p>
            <a:pPr defTabSz="2438280">
              <a:lnSpc>
                <a:spcPct val="100000"/>
              </a:lnSpc>
              <a:spcBef>
                <a:spcPts val="2900"/>
              </a:spcBef>
            </a:pPr>
            <a:endParaRPr b="0" lang="en-US" sz="3200" spc="-1" strike="noStrike">
              <a:solidFill>
                <a:srgbClr val="000000"/>
              </a:solidFill>
              <a:latin typeface="Arial"/>
            </a:endParaRPr>
          </a:p>
        </p:txBody>
      </p:sp>
      <p:sp>
        <p:nvSpPr>
          <p:cNvPr id="403" name="Title 1"/>
          <p:cNvSpPr/>
          <p:nvPr/>
        </p:nvSpPr>
        <p:spPr>
          <a:xfrm>
            <a:off x="3331080" y="11671920"/>
            <a:ext cx="17724600" cy="1597680"/>
          </a:xfrm>
          <a:prstGeom prst="rect">
            <a:avLst/>
          </a:prstGeom>
          <a:noFill/>
          <a:ln w="12700">
            <a:noFill/>
          </a:ln>
        </p:spPr>
        <p:style>
          <a:lnRef idx="0"/>
          <a:fillRef idx="0"/>
          <a:effectRef idx="0"/>
          <a:fontRef idx="minor"/>
        </p:style>
        <p:txBody>
          <a:bodyPr lIns="0" rIns="0" tIns="0" bIns="0" anchor="t">
            <a:noAutofit/>
          </a:bodyPr>
          <a:p>
            <a:pPr defTabSz="2438280">
              <a:lnSpc>
                <a:spcPct val="100000"/>
              </a:lnSpc>
              <a:tabLst>
                <a:tab algn="l" pos="0"/>
              </a:tabLst>
            </a:pPr>
            <a:r>
              <a:rPr b="0" lang="en-US" sz="4800" spc="-1" strike="noStrike">
                <a:solidFill>
                  <a:schemeClr val="dk2"/>
                </a:solidFill>
                <a:latin typeface="IBM Plex Sans Light"/>
              </a:rPr>
              <a:t>Using Business Rules with an LLM grounds the decision-making. </a:t>
            </a:r>
            <a:endParaRPr b="0" lang="en-US" sz="4800" spc="-1" strike="noStrike">
              <a:solidFill>
                <a:srgbClr val="000000"/>
              </a:solidFill>
              <a:latin typeface="Arial"/>
            </a:endParaRPr>
          </a:p>
        </p:txBody>
      </p:sp>
      <p:sp>
        <p:nvSpPr>
          <p:cNvPr id="404" name="Slide Number Placeholder 3"/>
          <p:cNvSpPr/>
          <p:nvPr/>
        </p:nvSpPr>
        <p:spPr>
          <a:xfrm>
            <a:off x="23252040" y="12938760"/>
            <a:ext cx="560160" cy="33084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A7B9E65A-6FFE-4CB3-A233-1A2306B95C92}" type="slidenum">
              <a:rPr b="0" lang="en-US" sz="2400" spc="-1" strike="noStrike">
                <a:solidFill>
                  <a:schemeClr val="dk1"/>
                </a:solidFill>
                <a:latin typeface="IBM Plex Sans Light"/>
              </a:rPr>
              <a:t>2</a:t>
            </a:fld>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Google Shape;97;p10"/>
          <p:cNvSpPr/>
          <p:nvPr/>
        </p:nvSpPr>
        <p:spPr>
          <a:xfrm>
            <a:off x="1440" y="0"/>
            <a:ext cx="24383520" cy="13715640"/>
          </a:xfrm>
          <a:prstGeom prst="rect">
            <a:avLst/>
          </a:prstGeom>
          <a:solidFill>
            <a:schemeClr val="lt1"/>
          </a:soli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Arial"/>
              <a:ea typeface="Arial"/>
            </a:endParaRPr>
          </a:p>
        </p:txBody>
      </p:sp>
      <p:sp>
        <p:nvSpPr>
          <p:cNvPr id="406" name="Google Shape;98;p10"/>
          <p:cNvSpPr/>
          <p:nvPr/>
        </p:nvSpPr>
        <p:spPr>
          <a:xfrm>
            <a:off x="1440" y="-15840"/>
            <a:ext cx="24383520" cy="13731480"/>
          </a:xfrm>
          <a:prstGeom prst="rect">
            <a:avLst/>
          </a:prstGeom>
          <a:solidFill>
            <a:srgbClr val="e5f6ff"/>
          </a:solidFill>
          <a:ln w="0">
            <a:noFill/>
          </a:ln>
        </p:spPr>
        <p:style>
          <a:lnRef idx="0"/>
          <a:fillRef idx="0"/>
          <a:effectRef idx="0"/>
          <a:fontRef idx="minor"/>
        </p:style>
        <p:txBody>
          <a:bodyPr lIns="182880" rIns="182880" tIns="91440" bIns="91440" anchor="ctr">
            <a:noAutofit/>
          </a:bodyPr>
          <a:p>
            <a:pPr algn="ctr" defTabSz="1829520">
              <a:lnSpc>
                <a:spcPct val="100000"/>
              </a:lnSpc>
            </a:pPr>
            <a:endParaRPr b="0" lang="en-US" sz="2800" spc="-1" strike="noStrike">
              <a:solidFill>
                <a:schemeClr val="lt1"/>
              </a:solidFill>
              <a:latin typeface="Arial"/>
              <a:ea typeface="Arial"/>
            </a:endParaRPr>
          </a:p>
        </p:txBody>
      </p:sp>
      <p:sp>
        <p:nvSpPr>
          <p:cNvPr id="407" name="PlaceHolder 1"/>
          <p:cNvSpPr>
            <a:spLocks noGrp="1"/>
          </p:cNvSpPr>
          <p:nvPr>
            <p:ph type="title"/>
          </p:nvPr>
        </p:nvSpPr>
        <p:spPr>
          <a:xfrm>
            <a:off x="7780680" y="467640"/>
            <a:ext cx="15952680" cy="1915920"/>
          </a:xfrm>
          <a:prstGeom prst="rect">
            <a:avLst/>
          </a:prstGeom>
          <a:noFill/>
          <a:ln w="12600">
            <a:noFill/>
          </a:ln>
        </p:spPr>
        <p:txBody>
          <a:bodyPr lIns="182880" rIns="182880" tIns="91440" bIns="91440" anchor="ctr">
            <a:noAutofit/>
          </a:bodyPr>
          <a:p>
            <a:pPr indent="0" defTabSz="2438280">
              <a:lnSpc>
                <a:spcPct val="90000"/>
              </a:lnSpc>
              <a:buNone/>
              <a:tabLst>
                <a:tab algn="l" pos="0"/>
              </a:tabLst>
            </a:pPr>
            <a:r>
              <a:rPr b="0" lang="en-FR" sz="7200" spc="-1" strike="noStrike">
                <a:solidFill>
                  <a:schemeClr val="dk1"/>
                </a:solidFill>
                <a:latin typeface="IBM Plex Sans Light"/>
                <a:ea typeface="Calibri"/>
              </a:rPr>
              <a:t>Use </a:t>
            </a:r>
            <a:r>
              <a:rPr b="0" lang="en-CA" sz="7200" spc="-1" strike="noStrike">
                <a:solidFill>
                  <a:schemeClr val="dk1"/>
                </a:solidFill>
                <a:latin typeface="IBM Plex Sans Light"/>
                <a:ea typeface="Calibri"/>
              </a:rPr>
              <a:t>c</a:t>
            </a:r>
            <a:r>
              <a:rPr b="0" lang="en-FR" sz="7200" spc="-1" strike="noStrike">
                <a:solidFill>
                  <a:schemeClr val="dk1"/>
                </a:solidFill>
                <a:latin typeface="IBM Plex Sans Light"/>
                <a:ea typeface="Calibri"/>
              </a:rPr>
              <a:t>ases</a:t>
            </a:r>
            <a:r>
              <a:rPr b="0" lang="en-CA" sz="7200" spc="-1" strike="noStrike">
                <a:solidFill>
                  <a:schemeClr val="dk1"/>
                </a:solidFill>
                <a:latin typeface="IBM Plex Sans Light"/>
                <a:ea typeface="Calibri"/>
              </a:rPr>
              <a:t> that empower the business</a:t>
            </a:r>
            <a:endParaRPr b="0" lang="en-US" sz="7200" spc="-1" strike="noStrike">
              <a:solidFill>
                <a:schemeClr val="dk1"/>
              </a:solidFill>
              <a:latin typeface="IBM Plex Sans Light"/>
            </a:endParaRPr>
          </a:p>
        </p:txBody>
      </p:sp>
      <p:pic>
        <p:nvPicPr>
          <p:cNvPr id="408" name="Google Shape;100;p10" descr="A person sitting at a desk with a robot owl&#10;&#10;Description automatically generated"/>
          <p:cNvPicPr/>
          <p:nvPr/>
        </p:nvPicPr>
        <p:blipFill>
          <a:blip r:embed="rId1"/>
          <a:srcRect l="0" t="0" r="4366" b="0"/>
          <a:stretch/>
        </p:blipFill>
        <p:spPr>
          <a:xfrm>
            <a:off x="-450360" y="6480"/>
            <a:ext cx="7509240" cy="13731480"/>
          </a:xfrm>
          <a:prstGeom prst="rect">
            <a:avLst/>
          </a:prstGeom>
          <a:ln w="0">
            <a:noFill/>
          </a:ln>
        </p:spPr>
      </p:pic>
      <p:sp>
        <p:nvSpPr>
          <p:cNvPr id="409" name="TextBox 2"/>
          <p:cNvSpPr/>
          <p:nvPr/>
        </p:nvSpPr>
        <p:spPr>
          <a:xfrm>
            <a:off x="8310960" y="1766520"/>
            <a:ext cx="15422400" cy="1552680"/>
          </a:xfrm>
          <a:prstGeom prst="rect">
            <a:avLst/>
          </a:prstGeom>
          <a:noFill/>
          <a:ln w="0">
            <a:noFill/>
          </a:ln>
        </p:spPr>
        <p:style>
          <a:lnRef idx="0"/>
          <a:fillRef idx="0"/>
          <a:effectRef idx="0"/>
          <a:fontRef idx="minor"/>
        </p:style>
        <p:txBody>
          <a:bodyPr lIns="90000" rIns="90000" tIns="45000" bIns="45000" anchor="t">
            <a:spAutoFit/>
          </a:bodyPr>
          <a:p>
            <a:pPr defTabSz="1829520">
              <a:lnSpc>
                <a:spcPct val="100000"/>
              </a:lnSpc>
            </a:pPr>
            <a:r>
              <a:rPr b="0" i="1" lang="en-GB" sz="4800" spc="-1" strike="noStrike">
                <a:solidFill>
                  <a:schemeClr val="dk1"/>
                </a:solidFill>
                <a:latin typeface="IBM Plex Sans Light"/>
                <a:ea typeface="Calibri"/>
              </a:rPr>
              <a:t>with LLM + Business Rules, we can build:</a:t>
            </a:r>
            <a:endParaRPr b="0" lang="en-US" sz="4800" spc="-1" strike="noStrike">
              <a:solidFill>
                <a:srgbClr val="000000"/>
              </a:solidFill>
              <a:latin typeface="Arial"/>
            </a:endParaRPr>
          </a:p>
          <a:p>
            <a:pPr defTabSz="1829520">
              <a:lnSpc>
                <a:spcPct val="100000"/>
              </a:lnSpc>
            </a:pPr>
            <a:endParaRPr b="0" lang="en-US" sz="4800" spc="-1" strike="noStrike">
              <a:solidFill>
                <a:srgbClr val="000000"/>
              </a:solidFill>
              <a:latin typeface="Arial"/>
            </a:endParaRPr>
          </a:p>
        </p:txBody>
      </p:sp>
      <p:sp>
        <p:nvSpPr>
          <p:cNvPr id="410" name="Google Shape;270;p10"/>
          <p:cNvSpPr/>
          <p:nvPr/>
        </p:nvSpPr>
        <p:spPr>
          <a:xfrm>
            <a:off x="7780680" y="3142080"/>
            <a:ext cx="16180920" cy="9542160"/>
          </a:xfrm>
          <a:prstGeom prst="rect">
            <a:avLst/>
          </a:prstGeom>
          <a:noFill/>
          <a:ln w="12700">
            <a:noFill/>
          </a:ln>
        </p:spPr>
        <p:style>
          <a:lnRef idx="0"/>
          <a:fillRef idx="0"/>
          <a:effectRef idx="0"/>
          <a:fontRef idx="minor"/>
        </p:style>
        <p:txBody>
          <a:bodyPr numCol="2" spcCol="0" anchor="t">
            <a:noAutofit/>
          </a:bodyPr>
          <a:p>
            <a:pPr marL="228600" defTabSz="2438280">
              <a:lnSpc>
                <a:spcPct val="90000"/>
              </a:lnSpc>
              <a:spcBef>
                <a:spcPts val="1001"/>
              </a:spcBef>
              <a:tabLst>
                <a:tab algn="l" pos="0"/>
              </a:tabLst>
            </a:pPr>
            <a:r>
              <a:rPr b="1" lang="en-GB" sz="4400" spc="-1" strike="noStrike">
                <a:solidFill>
                  <a:schemeClr val="dk1"/>
                </a:solidFill>
                <a:latin typeface="IBM Plex Sans Light"/>
              </a:rPr>
              <a:t>Insurance / Banking:</a:t>
            </a:r>
            <a:endParaRPr b="0" lang="en-US" sz="4400" spc="-1" strike="noStrike">
              <a:solidFill>
                <a:srgbClr val="000000"/>
              </a:solidFill>
              <a:latin typeface="Arial"/>
            </a:endParaRPr>
          </a:p>
          <a:p>
            <a:pPr lvl="1" marL="1257480" indent="-571680" defTabSz="2438280">
              <a:lnSpc>
                <a:spcPct val="90000"/>
              </a:lnSpc>
              <a:spcBef>
                <a:spcPts val="1001"/>
              </a:spcBef>
              <a:buClr>
                <a:srgbClr val="000000"/>
              </a:buClr>
              <a:buFont typeface="Wingdings" charset="2"/>
              <a:buChar char=""/>
              <a:tabLst>
                <a:tab algn="l" pos="0"/>
              </a:tabLst>
            </a:pPr>
            <a:r>
              <a:rPr b="0" lang="en-GB" sz="4400" spc="-1" strike="noStrike">
                <a:solidFill>
                  <a:schemeClr val="dk1"/>
                </a:solidFill>
                <a:latin typeface="IBM Plex Sans Light"/>
              </a:rPr>
              <a:t>Next Best Action for customer support.</a:t>
            </a:r>
            <a:endParaRPr b="0" lang="en-US" sz="4400" spc="-1" strike="noStrike">
              <a:solidFill>
                <a:srgbClr val="000000"/>
              </a:solidFill>
              <a:latin typeface="Arial"/>
            </a:endParaRPr>
          </a:p>
          <a:p>
            <a:pPr lvl="1" marL="1257480" indent="-571680" defTabSz="2438280">
              <a:lnSpc>
                <a:spcPct val="90000"/>
              </a:lnSpc>
              <a:spcBef>
                <a:spcPts val="1001"/>
              </a:spcBef>
              <a:buClr>
                <a:srgbClr val="000000"/>
              </a:buClr>
              <a:buFont typeface="Wingdings" charset="2"/>
              <a:buChar char=""/>
              <a:tabLst>
                <a:tab algn="l" pos="0"/>
              </a:tabLst>
            </a:pPr>
            <a:r>
              <a:rPr b="0" lang="en-GB" sz="4400" spc="-1" strike="noStrike">
                <a:solidFill>
                  <a:schemeClr val="dk1"/>
                </a:solidFill>
                <a:latin typeface="IBM Plex Sans Light"/>
              </a:rPr>
              <a:t>Formalize written policies into underwriting / claims handling rules.</a:t>
            </a:r>
            <a:endParaRPr b="0" lang="en-US" sz="4400" spc="-1" strike="noStrike">
              <a:solidFill>
                <a:srgbClr val="000000"/>
              </a:solidFill>
              <a:latin typeface="Arial"/>
            </a:endParaRPr>
          </a:p>
          <a:p>
            <a:pPr lvl="1" marL="1257480" indent="-571680" defTabSz="2438280">
              <a:lnSpc>
                <a:spcPct val="90000"/>
              </a:lnSpc>
              <a:spcBef>
                <a:spcPts val="1001"/>
              </a:spcBef>
              <a:buClr>
                <a:srgbClr val="000000"/>
              </a:buClr>
              <a:buFont typeface="Wingdings" charset="2"/>
              <a:buChar char=""/>
              <a:tabLst>
                <a:tab algn="l" pos="0"/>
              </a:tabLst>
            </a:pPr>
            <a:r>
              <a:rPr b="0" lang="en-GB" sz="4400" spc="-1" strike="noStrike">
                <a:solidFill>
                  <a:schemeClr val="dk1"/>
                </a:solidFill>
                <a:latin typeface="IBM Plex Sans Light"/>
              </a:rPr>
              <a:t>Customer email interpretation and routing.</a:t>
            </a:r>
            <a:endParaRPr b="0" lang="en-US" sz="4400" spc="-1" strike="noStrike">
              <a:solidFill>
                <a:srgbClr val="000000"/>
              </a:solidFill>
              <a:latin typeface="Arial"/>
            </a:endParaRPr>
          </a:p>
          <a:p>
            <a:pPr lvl="1" marL="1257480" indent="-571680" defTabSz="2438280">
              <a:lnSpc>
                <a:spcPct val="90000"/>
              </a:lnSpc>
              <a:spcBef>
                <a:spcPts val="1001"/>
              </a:spcBef>
              <a:buClr>
                <a:srgbClr val="000000"/>
              </a:buClr>
              <a:buFont typeface="Wingdings" charset="2"/>
              <a:buChar char=""/>
              <a:tabLst>
                <a:tab algn="l" pos="0"/>
              </a:tabLst>
            </a:pPr>
            <a:r>
              <a:rPr b="0" lang="en-GB" sz="4400" spc="-1" strike="noStrike">
                <a:solidFill>
                  <a:schemeClr val="dk1"/>
                </a:solidFill>
                <a:latin typeface="IBM Plex Sans Light"/>
              </a:rPr>
              <a:t>Semi-automatic interpretation of claims docs</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Interactive AML / KYC / fraud detection support.</a:t>
            </a:r>
            <a:endParaRPr b="0" lang="en-US" sz="4400" spc="-1" strike="noStrike">
              <a:solidFill>
                <a:srgbClr val="000000"/>
              </a:solidFill>
              <a:latin typeface="Arial"/>
            </a:endParaRPr>
          </a:p>
          <a:p>
            <a:pPr defTabSz="2438280">
              <a:lnSpc>
                <a:spcPct val="90000"/>
              </a:lnSpc>
              <a:spcBef>
                <a:spcPts val="1001"/>
              </a:spcBef>
              <a:tabLst>
                <a:tab algn="l" pos="0"/>
              </a:tabLst>
            </a:pPr>
            <a:endParaRPr b="0" lang="en-US" sz="4400" spc="-1" strike="noStrike">
              <a:solidFill>
                <a:srgbClr val="000000"/>
              </a:solidFill>
              <a:latin typeface="Arial"/>
            </a:endParaRPr>
          </a:p>
          <a:p>
            <a:pPr defTabSz="2438280">
              <a:lnSpc>
                <a:spcPct val="90000"/>
              </a:lnSpc>
              <a:spcBef>
                <a:spcPts val="1001"/>
              </a:spcBef>
              <a:tabLst>
                <a:tab algn="l" pos="0"/>
              </a:tabLst>
            </a:pPr>
            <a:endParaRPr b="0" lang="en-US" sz="4400" spc="-1" strike="noStrike">
              <a:solidFill>
                <a:srgbClr val="000000"/>
              </a:solidFill>
              <a:latin typeface="Arial"/>
            </a:endParaRPr>
          </a:p>
          <a:p>
            <a:pPr defTabSz="2438280">
              <a:lnSpc>
                <a:spcPct val="90000"/>
              </a:lnSpc>
              <a:spcBef>
                <a:spcPts val="1001"/>
              </a:spcBef>
              <a:tabLst>
                <a:tab algn="l" pos="0"/>
              </a:tabLst>
            </a:pPr>
            <a:endParaRPr b="0" lang="en-US" sz="4400" spc="-1" strike="noStrike">
              <a:solidFill>
                <a:srgbClr val="000000"/>
              </a:solidFill>
              <a:latin typeface="Arial"/>
            </a:endParaRPr>
          </a:p>
          <a:p>
            <a:pPr defTabSz="2438280">
              <a:lnSpc>
                <a:spcPct val="90000"/>
              </a:lnSpc>
              <a:spcBef>
                <a:spcPts val="1001"/>
              </a:spcBef>
              <a:tabLst>
                <a:tab algn="l" pos="0"/>
              </a:tabLst>
            </a:pPr>
            <a:endParaRPr b="0" lang="en-US" sz="4400" spc="-1" strike="noStrike">
              <a:solidFill>
                <a:srgbClr val="000000"/>
              </a:solidFill>
              <a:latin typeface="Arial"/>
            </a:endParaRPr>
          </a:p>
          <a:p>
            <a:pPr marL="228600" defTabSz="2438280">
              <a:lnSpc>
                <a:spcPct val="90000"/>
              </a:lnSpc>
              <a:spcBef>
                <a:spcPts val="1001"/>
              </a:spcBef>
              <a:tabLst>
                <a:tab algn="l" pos="0"/>
              </a:tabLst>
            </a:pPr>
            <a:r>
              <a:rPr b="1" lang="en-GB" sz="4400" spc="-1" strike="noStrike">
                <a:solidFill>
                  <a:schemeClr val="dk1"/>
                </a:solidFill>
                <a:latin typeface="IBM Plex Sans Light"/>
              </a:rPr>
              <a:t>Industry</a:t>
            </a:r>
            <a:r>
              <a:rPr b="0" lang="en-GB" sz="4400" spc="-1" strike="noStrike">
                <a:solidFill>
                  <a:schemeClr val="dk1"/>
                </a:solidFill>
                <a:latin typeface="IBM Plex Sans Light"/>
              </a:rPr>
              <a:t>:</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Maintenance technician support.</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Complex PO to BOM / product configuration.</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Quality controls combining sensors with rules.</a:t>
            </a:r>
            <a:endParaRPr b="0" lang="en-US" sz="4400" spc="-1" strike="noStrike">
              <a:solidFill>
                <a:srgbClr val="000000"/>
              </a:solidFill>
              <a:latin typeface="Arial"/>
            </a:endParaRPr>
          </a:p>
          <a:p>
            <a:pPr marL="228600" defTabSz="2438280">
              <a:lnSpc>
                <a:spcPct val="90000"/>
              </a:lnSpc>
              <a:spcBef>
                <a:spcPts val="1001"/>
              </a:spcBef>
              <a:tabLst>
                <a:tab algn="l" pos="0"/>
              </a:tabLst>
            </a:pPr>
            <a:r>
              <a:rPr b="1" lang="en-GB" sz="4400" spc="-1" strike="noStrike">
                <a:solidFill>
                  <a:schemeClr val="dk1"/>
                </a:solidFill>
                <a:latin typeface="IBM Plex Sans Light"/>
              </a:rPr>
              <a:t>Public Sector</a:t>
            </a:r>
            <a:r>
              <a:rPr b="0" lang="en-GB" sz="4400" spc="-1" strike="noStrike">
                <a:solidFill>
                  <a:schemeClr val="dk1"/>
                </a:solidFill>
                <a:latin typeface="IBM Plex Sans Light"/>
              </a:rPr>
              <a:t>:</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Help public-facing agents with managing eligibility and inquiries.</a:t>
            </a:r>
            <a:endParaRPr b="0" lang="en-US" sz="4400" spc="-1" strike="noStrike">
              <a:solidFill>
                <a:srgbClr val="000000"/>
              </a:solidFill>
              <a:latin typeface="Arial"/>
            </a:endParaRPr>
          </a:p>
          <a:p>
            <a:pPr lvl="1" marL="1257480" indent="-571680" defTabSz="2438280">
              <a:lnSpc>
                <a:spcPct val="90000"/>
              </a:lnSpc>
              <a:spcBef>
                <a:spcPts val="499"/>
              </a:spcBef>
              <a:buClr>
                <a:srgbClr val="000000"/>
              </a:buClr>
              <a:buFont typeface="Wingdings" charset="2"/>
              <a:buChar char=""/>
              <a:tabLst>
                <a:tab algn="l" pos="0"/>
              </a:tabLst>
            </a:pPr>
            <a:r>
              <a:rPr b="0" lang="en-GB" sz="4400" spc="-1" strike="noStrike">
                <a:solidFill>
                  <a:schemeClr val="dk1"/>
                </a:solidFill>
                <a:latin typeface="IBM Plex Sans Light"/>
              </a:rPr>
              <a:t>Border Security – Analyze manifests, passenger data for alarms.</a:t>
            </a:r>
            <a:endParaRPr b="0" lang="en-US" sz="4400" spc="-1" strike="noStrike">
              <a:solidFill>
                <a:srgbClr val="000000"/>
              </a:solidFill>
              <a:latin typeface="Arial"/>
            </a:endParaRPr>
          </a:p>
          <a:p>
            <a:pPr defTabSz="2438280">
              <a:lnSpc>
                <a:spcPct val="90000"/>
              </a:lnSpc>
              <a:spcBef>
                <a:spcPts val="499"/>
              </a:spcBef>
              <a:tabLst>
                <a:tab algn="l" pos="0"/>
              </a:tabLst>
            </a:pPr>
            <a:endParaRPr b="0" lang="en-US" sz="4400" spc="-1" strike="noStrike">
              <a:solidFill>
                <a:srgbClr val="000000"/>
              </a:solidFill>
              <a:latin typeface="Arial"/>
            </a:endParaRPr>
          </a:p>
          <a:p>
            <a:pPr defTabSz="2438280">
              <a:lnSpc>
                <a:spcPct val="90000"/>
              </a:lnSpc>
              <a:spcBef>
                <a:spcPts val="499"/>
              </a:spcBef>
              <a:tabLst>
                <a:tab algn="l" pos="0"/>
              </a:tabLst>
            </a:pPr>
            <a:endParaRPr b="0" lang="en-US" sz="4400" spc="-1" strike="noStrike">
              <a:solidFill>
                <a:srgbClr val="000000"/>
              </a:solidFill>
              <a:latin typeface="Arial"/>
            </a:endParaRPr>
          </a:p>
        </p:txBody>
      </p:sp>
      <p:sp>
        <p:nvSpPr>
          <p:cNvPr id="411" name="Slide Number Placeholder 3"/>
          <p:cNvSpPr/>
          <p:nvPr/>
        </p:nvSpPr>
        <p:spPr>
          <a:xfrm>
            <a:off x="23252040" y="12938760"/>
            <a:ext cx="560160" cy="33084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E9E20D27-503C-4DF9-865A-D25868EA7E93}" type="slidenum">
              <a:rPr b="0" lang="en-US" sz="2400" spc="-1" strike="noStrike">
                <a:solidFill>
                  <a:schemeClr val="dk1"/>
                </a:solidFill>
                <a:latin typeface="IBM Plex Sans Light"/>
              </a:rPr>
              <a:t>2</a:t>
            </a:fld>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82480" y="766800"/>
            <a:ext cx="12187080" cy="2858760"/>
          </a:xfrm>
          <a:prstGeom prst="rect">
            <a:avLst/>
          </a:prstGeom>
          <a:noFill/>
          <a:ln w="12600">
            <a:noFill/>
          </a:ln>
        </p:spPr>
        <p:txBody>
          <a:bodyPr lIns="0" rIns="0" tIns="0" bIns="0" anchor="t">
            <a:noAutofit/>
          </a:bodyPr>
          <a:p>
            <a:pPr indent="0" defTabSz="2438280">
              <a:lnSpc>
                <a:spcPct val="100000"/>
              </a:lnSpc>
              <a:buNone/>
              <a:tabLst>
                <a:tab algn="l" pos="0"/>
              </a:tabLst>
            </a:pPr>
            <a:r>
              <a:rPr b="0" lang="en-US" sz="6400" spc="-1" strike="noStrike">
                <a:solidFill>
                  <a:schemeClr val="dk2"/>
                </a:solidFill>
                <a:latin typeface="IBM Plex Sans Light"/>
              </a:rPr>
              <a:t>What is decision management?</a:t>
            </a:r>
            <a:endParaRPr b="0" lang="en-US" sz="6400" spc="-1" strike="noStrike">
              <a:solidFill>
                <a:schemeClr val="dk1"/>
              </a:solidFill>
              <a:latin typeface="IBM Plex Sans Light"/>
            </a:endParaRPr>
          </a:p>
        </p:txBody>
      </p:sp>
      <p:sp>
        <p:nvSpPr>
          <p:cNvPr id="413" name="Text Placeholder 2"/>
          <p:cNvSpPr/>
          <p:nvPr/>
        </p:nvSpPr>
        <p:spPr>
          <a:xfrm>
            <a:off x="582480" y="3736800"/>
            <a:ext cx="10460160" cy="8573760"/>
          </a:xfrm>
          <a:prstGeom prst="rect">
            <a:avLst/>
          </a:prstGeom>
          <a:noFill/>
          <a:ln w="12700">
            <a:noFill/>
          </a:ln>
        </p:spPr>
        <p:style>
          <a:lnRef idx="0"/>
          <a:fillRef idx="0"/>
          <a:effectRef idx="0"/>
          <a:fontRef idx="minor"/>
        </p:style>
        <p:txBody>
          <a:bodyPr lIns="0" rIns="0" tIns="0" bIns="0" anchor="t">
            <a:noAutofit/>
          </a:bodyPr>
          <a:p>
            <a:pPr marL="571680" indent="-571680" defTabSz="2438280">
              <a:lnSpc>
                <a:spcPct val="100000"/>
              </a:lnSpc>
              <a:spcBef>
                <a:spcPts val="1199"/>
              </a:spcBef>
              <a:spcAft>
                <a:spcPts val="1199"/>
              </a:spcAft>
              <a:buClr>
                <a:srgbClr val="0f62fe"/>
              </a:buClr>
              <a:buFont typeface="Arial"/>
              <a:buChar char="•"/>
            </a:pPr>
            <a:r>
              <a:rPr b="0" lang="en-US" sz="4000" spc="-1" strike="noStrike">
                <a:solidFill>
                  <a:schemeClr val="accent1"/>
                </a:solidFill>
                <a:latin typeface="IBM Plex Sans Light"/>
              </a:rPr>
              <a:t>Decision management </a:t>
            </a:r>
            <a:r>
              <a:rPr b="0" lang="en-US" sz="4000" spc="-1" strike="noStrike">
                <a:solidFill>
                  <a:schemeClr val="dk2"/>
                </a:solidFill>
                <a:latin typeface="IBM Plex Sans Light"/>
              </a:rPr>
              <a:t>for agile updates without affecting other systems</a:t>
            </a:r>
            <a:endParaRPr b="0" lang="en-US" sz="4000" spc="-1" strike="noStrike">
              <a:solidFill>
                <a:srgbClr val="000000"/>
              </a:solidFill>
              <a:latin typeface="Arial"/>
            </a:endParaRPr>
          </a:p>
          <a:p>
            <a:pPr marL="571680" indent="-571680" defTabSz="2438280">
              <a:lnSpc>
                <a:spcPct val="100000"/>
              </a:lnSpc>
              <a:spcBef>
                <a:spcPts val="1199"/>
              </a:spcBef>
              <a:spcAft>
                <a:spcPts val="1199"/>
              </a:spcAft>
              <a:buClr>
                <a:srgbClr val="0f62fe"/>
              </a:buClr>
              <a:buFont typeface="Arial"/>
              <a:buChar char="•"/>
            </a:pPr>
            <a:r>
              <a:rPr b="0" lang="en-US" sz="4000" spc="-1" strike="noStrike">
                <a:solidFill>
                  <a:schemeClr val="accent1"/>
                </a:solidFill>
                <a:latin typeface="IBM Plex Sans Light"/>
              </a:rPr>
              <a:t>Natural language rules </a:t>
            </a:r>
            <a:r>
              <a:rPr b="0" lang="en-US" sz="4000" spc="-1" strike="noStrike">
                <a:solidFill>
                  <a:schemeClr val="dk2"/>
                </a:solidFill>
                <a:latin typeface="IBM Plex Sans Light"/>
              </a:rPr>
              <a:t>to create and update policies using business-friendly language</a:t>
            </a:r>
            <a:endParaRPr b="0" lang="en-US" sz="4000" spc="-1" strike="noStrike">
              <a:solidFill>
                <a:srgbClr val="000000"/>
              </a:solidFill>
              <a:latin typeface="Arial"/>
            </a:endParaRPr>
          </a:p>
          <a:p>
            <a:pPr marL="571680" indent="-571680" defTabSz="2438280">
              <a:lnSpc>
                <a:spcPct val="100000"/>
              </a:lnSpc>
              <a:spcBef>
                <a:spcPts val="1199"/>
              </a:spcBef>
              <a:spcAft>
                <a:spcPts val="1199"/>
              </a:spcAft>
              <a:buClr>
                <a:srgbClr val="0f62fe"/>
              </a:buClr>
              <a:buFont typeface="Arial"/>
              <a:buChar char="•"/>
            </a:pPr>
            <a:r>
              <a:rPr b="0" lang="en-US" sz="4000" spc="-1" strike="noStrike">
                <a:solidFill>
                  <a:schemeClr val="accent1"/>
                </a:solidFill>
                <a:latin typeface="IBM Plex Sans Light"/>
              </a:rPr>
              <a:t>Decision tables </a:t>
            </a:r>
            <a:r>
              <a:rPr b="0" lang="en-US" sz="4000" spc="-1" strike="noStrike">
                <a:solidFill>
                  <a:schemeClr val="dk2"/>
                </a:solidFill>
                <a:latin typeface="IBM Plex Sans Light"/>
              </a:rPr>
              <a:t>to capture many business rules with common conditions and actions in a single artifact</a:t>
            </a:r>
            <a:endParaRPr b="0" lang="en-US" sz="4000" spc="-1" strike="noStrike">
              <a:solidFill>
                <a:srgbClr val="000000"/>
              </a:solidFill>
              <a:latin typeface="Arial"/>
            </a:endParaRPr>
          </a:p>
          <a:p>
            <a:pPr marL="571680" indent="-571680" defTabSz="2438280">
              <a:lnSpc>
                <a:spcPct val="100000"/>
              </a:lnSpc>
              <a:spcBef>
                <a:spcPts val="1199"/>
              </a:spcBef>
              <a:spcAft>
                <a:spcPts val="1199"/>
              </a:spcAft>
              <a:buClr>
                <a:srgbClr val="0f62fe"/>
              </a:buClr>
              <a:buFont typeface="Arial"/>
              <a:buChar char="•"/>
            </a:pPr>
            <a:r>
              <a:rPr b="0" lang="en-US" sz="4000" spc="-1" strike="noStrike">
                <a:solidFill>
                  <a:schemeClr val="accent1"/>
                </a:solidFill>
                <a:latin typeface="IBM Plex Sans Light"/>
              </a:rPr>
              <a:t>Consumed by other systems &amp; applications</a:t>
            </a:r>
            <a:r>
              <a:rPr b="0" lang="en-US" sz="4000" spc="-1" strike="noStrike">
                <a:solidFill>
                  <a:schemeClr val="dk2"/>
                </a:solidFill>
                <a:latin typeface="IBM Plex Sans Light"/>
              </a:rPr>
              <a:t> to allow for straightforward, easy tracking</a:t>
            </a:r>
            <a:endParaRPr b="0" lang="en-US" sz="4000" spc="-1" strike="noStrike">
              <a:solidFill>
                <a:srgbClr val="000000"/>
              </a:solidFill>
              <a:latin typeface="Arial"/>
            </a:endParaRPr>
          </a:p>
        </p:txBody>
      </p:sp>
      <p:sp>
        <p:nvSpPr>
          <p:cNvPr id="414" name="TextBox 2"/>
          <p:cNvSpPr/>
          <p:nvPr/>
        </p:nvSpPr>
        <p:spPr>
          <a:xfrm>
            <a:off x="691560" y="1590480"/>
            <a:ext cx="10351080" cy="699120"/>
          </a:xfrm>
          <a:prstGeom prst="rect">
            <a:avLst/>
          </a:prstGeom>
          <a:noFill/>
          <a:ln w="0">
            <a:noFill/>
          </a:ln>
        </p:spPr>
        <p:style>
          <a:lnRef idx="0"/>
          <a:fillRef idx="0"/>
          <a:effectRef idx="0"/>
          <a:fontRef idx="minor"/>
        </p:style>
        <p:txBody>
          <a:bodyPr lIns="90000" rIns="90000" tIns="45000" bIns="45000" anchor="t">
            <a:spAutoFit/>
          </a:bodyPr>
          <a:p>
            <a:pPr defTabSz="1829520">
              <a:lnSpc>
                <a:spcPct val="100000"/>
              </a:lnSpc>
            </a:pPr>
            <a:r>
              <a:rPr b="0" i="1" lang="en-US" sz="4000" spc="-1" strike="noStrike">
                <a:solidFill>
                  <a:schemeClr val="dk1"/>
                </a:solidFill>
                <a:latin typeface="IBM Plex Sans Light"/>
              </a:rPr>
              <a:t>Enabled by business rules </a:t>
            </a:r>
            <a:endParaRPr b="0" lang="en-US" sz="4000" spc="-1" strike="noStrike">
              <a:solidFill>
                <a:srgbClr val="000000"/>
              </a:solidFill>
              <a:latin typeface="Arial"/>
            </a:endParaRPr>
          </a:p>
        </p:txBody>
      </p:sp>
      <p:pic>
        <p:nvPicPr>
          <p:cNvPr id="415" name="Picture 5" descr=""/>
          <p:cNvPicPr/>
          <p:nvPr/>
        </p:nvPicPr>
        <p:blipFill>
          <a:blip r:embed="rId1"/>
          <a:stretch/>
        </p:blipFill>
        <p:spPr>
          <a:xfrm>
            <a:off x="12193560" y="1426680"/>
            <a:ext cx="10841040" cy="5938560"/>
          </a:xfrm>
          <a:prstGeom prst="rect">
            <a:avLst/>
          </a:prstGeom>
          <a:ln w="0">
            <a:noFill/>
          </a:ln>
          <a:effectLst>
            <a:outerShdw algn="tl" blurRad="179280" dir="2700000" dist="37674" rotWithShape="0">
              <a:srgbClr val="000000">
                <a:alpha val="40000"/>
              </a:srgbClr>
            </a:outerShdw>
          </a:effectLst>
        </p:spPr>
      </p:pic>
      <p:pic>
        <p:nvPicPr>
          <p:cNvPr id="416" name="Picture 6" descr=""/>
          <p:cNvPicPr/>
          <p:nvPr/>
        </p:nvPicPr>
        <p:blipFill>
          <a:blip r:embed="rId2"/>
          <a:stretch/>
        </p:blipFill>
        <p:spPr>
          <a:xfrm>
            <a:off x="11295720" y="7926480"/>
            <a:ext cx="12636360" cy="3924000"/>
          </a:xfrm>
          <a:prstGeom prst="rect">
            <a:avLst/>
          </a:prstGeom>
          <a:ln w="0">
            <a:noFill/>
          </a:ln>
          <a:effectLst>
            <a:outerShdw algn="tl" blurRad="179280" dir="2700000" dist="37674" rotWithShape="0">
              <a:srgbClr val="000000">
                <a:alpha val="40000"/>
              </a:srgbClr>
            </a:outerShdw>
          </a:effectLst>
        </p:spPr>
      </p:pic>
      <p:sp>
        <p:nvSpPr>
          <p:cNvPr id="417"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BA626FA0-386A-4C5D-9002-6EEF68505F82}" type="slidenum">
              <a:rPr b="0" lang="en-US" sz="2800" spc="-1" strike="noStrike">
                <a:solidFill>
                  <a:schemeClr val="dk1"/>
                </a:solidFill>
                <a:latin typeface="IBM Plex Sans Light"/>
              </a:rPr>
              <a:t>2</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568440" y="792720"/>
            <a:ext cx="13188240" cy="2858400"/>
          </a:xfrm>
          <a:prstGeom prst="rect">
            <a:avLst/>
          </a:prstGeom>
          <a:noFill/>
          <a:ln w="12600">
            <a:noFill/>
          </a:ln>
        </p:spPr>
        <p:txBody>
          <a:bodyPr lIns="0" rIns="457200" tIns="0" bIns="0" anchor="t">
            <a:noAutofit/>
          </a:bodyPr>
          <a:p>
            <a:pPr indent="0" defTabSz="2438280">
              <a:lnSpc>
                <a:spcPct val="100000"/>
              </a:lnSpc>
              <a:buNone/>
              <a:tabLst>
                <a:tab algn="l" pos="0"/>
              </a:tabLst>
            </a:pPr>
            <a:r>
              <a:rPr b="0" lang="en-US" sz="6400" spc="-1" strike="noStrike">
                <a:solidFill>
                  <a:schemeClr val="dk1"/>
                </a:solidFill>
                <a:latin typeface="IBM Plex Sans Light"/>
              </a:rPr>
              <a:t>Why decision management?</a:t>
            </a:r>
            <a:endParaRPr b="0" lang="en-US" sz="6400" spc="-1" strike="noStrike">
              <a:solidFill>
                <a:schemeClr val="dk1"/>
              </a:solidFill>
              <a:latin typeface="IBM Plex Sans Light"/>
            </a:endParaRPr>
          </a:p>
        </p:txBody>
      </p:sp>
      <p:sp>
        <p:nvSpPr>
          <p:cNvPr id="419" name="PlaceHolder 2"/>
          <p:cNvSpPr>
            <a:spLocks noGrp="1"/>
          </p:cNvSpPr>
          <p:nvPr>
            <p:ph type="sldNum" idx="97"/>
          </p:nvPr>
        </p:nvSpPr>
        <p:spPr>
          <a:xfrm>
            <a:off x="23686920" y="12938760"/>
            <a:ext cx="123480" cy="245880"/>
          </a:xfrm>
          <a:prstGeom prst="rect">
            <a:avLst/>
          </a:prstGeom>
          <a:noFill/>
          <a:ln w="12600">
            <a:noFill/>
          </a:ln>
        </p:spPr>
        <p:txBody>
          <a:bodyPr lIns="0" rIns="0" tIns="0" bIns="0" anchor="ctr">
            <a:noAutofit/>
          </a:bodyPr>
          <a:lstStyle>
            <a:lvl1pPr indent="0" algn="r" defTabSz="1829520">
              <a:lnSpc>
                <a:spcPct val="100000"/>
              </a:lnSpc>
              <a:buNone/>
              <a:defRPr b="0" lang="en-US" sz="1600" spc="-1" strike="noStrike">
                <a:solidFill>
                  <a:schemeClr val="dk1"/>
                </a:solidFill>
                <a:latin typeface="IBM Plex Sans Light"/>
              </a:defRPr>
            </a:lvl1pPr>
          </a:lstStyle>
          <a:p>
            <a:pPr indent="0" algn="r" defTabSz="1829520">
              <a:lnSpc>
                <a:spcPct val="100000"/>
              </a:lnSpc>
              <a:buNone/>
            </a:pPr>
            <a:fld id="{FB5BF589-4BF7-4DDD-9464-446603472FC5}" type="slidenum">
              <a:rPr b="0" lang="en-US" sz="1600" spc="-1" strike="noStrike">
                <a:solidFill>
                  <a:schemeClr val="dk1"/>
                </a:solidFill>
                <a:latin typeface="IBM Plex Sans Light"/>
              </a:rPr>
              <a:t>2</a:t>
            </a:fld>
            <a:endParaRPr b="0" lang="en-US" sz="1600" spc="-1" strike="noStrike">
              <a:solidFill>
                <a:srgbClr val="000000"/>
              </a:solidFill>
              <a:latin typeface="Times New Roman"/>
            </a:endParaRPr>
          </a:p>
        </p:txBody>
      </p:sp>
      <p:pic>
        <p:nvPicPr>
          <p:cNvPr id="420" name="Picture 33" descr=""/>
          <p:cNvPicPr/>
          <p:nvPr/>
        </p:nvPicPr>
        <p:blipFill>
          <a:blip r:embed="rId1"/>
          <a:srcRect l="12567" t="1272" r="7258" b="-1272"/>
          <a:stretch/>
        </p:blipFill>
        <p:spPr>
          <a:xfrm>
            <a:off x="15856920" y="169920"/>
            <a:ext cx="8251560" cy="13375800"/>
          </a:xfrm>
          <a:prstGeom prst="rect">
            <a:avLst/>
          </a:prstGeom>
          <a:ln w="0">
            <a:noFill/>
          </a:ln>
        </p:spPr>
      </p:pic>
      <p:sp>
        <p:nvSpPr>
          <p:cNvPr id="421" name="TextBox 4"/>
          <p:cNvSpPr/>
          <p:nvPr/>
        </p:nvSpPr>
        <p:spPr>
          <a:xfrm>
            <a:off x="568440" y="3651480"/>
            <a:ext cx="16513200" cy="8846280"/>
          </a:xfrm>
          <a:prstGeom prst="rect">
            <a:avLst/>
          </a:prstGeom>
          <a:noFill/>
          <a:ln w="12700">
            <a:noFill/>
          </a:ln>
        </p:spPr>
        <p:style>
          <a:lnRef idx="0"/>
          <a:fillRef idx="0"/>
          <a:effectRef idx="0"/>
          <a:fontRef idx="minor"/>
        </p:style>
        <p:txBody>
          <a:bodyPr lIns="0" rIns="0" tIns="0" bIns="0" anchor="t">
            <a:noAutofit/>
          </a:bodyPr>
          <a:p>
            <a:pPr defTabSz="1829520">
              <a:lnSpc>
                <a:spcPct val="100000"/>
              </a:lnSpc>
            </a:pPr>
            <a:endParaRPr b="0" lang="en-US" sz="4400" spc="-1" strike="noStrike">
              <a:solidFill>
                <a:srgbClr val="000000"/>
              </a:solidFill>
              <a:latin typeface="Arial"/>
            </a:endParaRPr>
          </a:p>
          <a:p>
            <a:pPr lvl="1" marL="1371960" indent="-457200" defTabSz="1829520">
              <a:lnSpc>
                <a:spcPct val="100000"/>
              </a:lnSpc>
              <a:buClr>
                <a:srgbClr val="000000"/>
              </a:buClr>
              <a:buFont typeface="System Font Regular"/>
              <a:buChar char="−"/>
            </a:pPr>
            <a:r>
              <a:rPr b="0" lang="en-US" sz="4400" spc="-1" strike="noStrike">
                <a:solidFill>
                  <a:schemeClr val="accent1"/>
                </a:solidFill>
                <a:latin typeface="IBM Plex Sans Light"/>
              </a:rPr>
              <a:t>Enhance LLMs </a:t>
            </a:r>
            <a:r>
              <a:rPr b="0" lang="en-US" sz="4400" spc="-1" strike="noStrike">
                <a:solidFill>
                  <a:schemeClr val="dk1"/>
                </a:solidFill>
                <a:latin typeface="IBM Plex Sans Light"/>
              </a:rPr>
              <a:t>with reliable &amp; explainable decisions</a:t>
            </a:r>
            <a:r>
              <a:rPr b="0" lang="en-US" sz="4400" spc="-1" strike="noStrike">
                <a:solidFill>
                  <a:srgbClr val="ff0000"/>
                </a:solidFill>
                <a:latin typeface="IBM Plex Sans Light"/>
              </a:rPr>
              <a:t> </a:t>
            </a:r>
            <a:endParaRPr b="0" lang="en-US" sz="4400" spc="-1" strike="noStrike">
              <a:solidFill>
                <a:srgbClr val="000000"/>
              </a:solidFill>
              <a:latin typeface="Arial"/>
            </a:endParaRPr>
          </a:p>
          <a:p>
            <a:pPr defTabSz="1829520">
              <a:lnSpc>
                <a:spcPct val="100000"/>
              </a:lnSpc>
            </a:pPr>
            <a:endParaRPr b="0" lang="en-US" sz="4400" spc="-1" strike="noStrike">
              <a:solidFill>
                <a:srgbClr val="000000"/>
              </a:solidFill>
              <a:latin typeface="Arial"/>
            </a:endParaRPr>
          </a:p>
          <a:p>
            <a:pPr lvl="1" marL="1371960" indent="-457200" defTabSz="1829520">
              <a:lnSpc>
                <a:spcPct val="100000"/>
              </a:lnSpc>
              <a:buClr>
                <a:srgbClr val="000000"/>
              </a:buClr>
              <a:buFont typeface="System Font Regular"/>
              <a:buChar char="−"/>
            </a:pPr>
            <a:r>
              <a:rPr b="0" lang="en-US" sz="4400" spc="-1" strike="noStrike">
                <a:solidFill>
                  <a:schemeClr val="accent1"/>
                </a:solidFill>
                <a:latin typeface="IBM Plex Sans Light"/>
              </a:rPr>
              <a:t>Empowers business users </a:t>
            </a:r>
            <a:r>
              <a:rPr b="0" lang="en-US" sz="4400" spc="-1" strike="noStrike">
                <a:solidFill>
                  <a:schemeClr val="dk1"/>
                </a:solidFill>
                <a:latin typeface="IBM Plex Sans Light"/>
              </a:rPr>
              <a:t>to create and update policies </a:t>
            </a:r>
            <a:endParaRPr b="0" lang="en-US" sz="4400" spc="-1" strike="noStrike">
              <a:solidFill>
                <a:srgbClr val="000000"/>
              </a:solidFill>
              <a:latin typeface="Arial"/>
            </a:endParaRPr>
          </a:p>
          <a:p>
            <a:pPr defTabSz="1829520">
              <a:lnSpc>
                <a:spcPct val="100000"/>
              </a:lnSpc>
            </a:pPr>
            <a:endParaRPr b="0" lang="en-US" sz="4400" spc="-1" strike="noStrike">
              <a:solidFill>
                <a:srgbClr val="000000"/>
              </a:solidFill>
              <a:latin typeface="Arial"/>
            </a:endParaRPr>
          </a:p>
          <a:p>
            <a:pPr lvl="1" marL="1371960" indent="-457200" defTabSz="1829520">
              <a:lnSpc>
                <a:spcPct val="100000"/>
              </a:lnSpc>
              <a:buClr>
                <a:srgbClr val="000000"/>
              </a:buClr>
              <a:buFont typeface="System Font Regular"/>
              <a:buChar char="−"/>
            </a:pPr>
            <a:r>
              <a:rPr b="0" lang="en-US" sz="4400" spc="-1" strike="noStrike">
                <a:solidFill>
                  <a:schemeClr val="dk1"/>
                </a:solidFill>
                <a:latin typeface="IBM Plex Sans Light"/>
              </a:rPr>
              <a:t>Allows </a:t>
            </a:r>
            <a:r>
              <a:rPr b="0" lang="en-US" sz="4400" spc="-1" strike="noStrike">
                <a:solidFill>
                  <a:schemeClr val="accent1"/>
                </a:solidFill>
                <a:latin typeface="IBM Plex Sans Light"/>
              </a:rPr>
              <a:t>quick updates </a:t>
            </a:r>
            <a:r>
              <a:rPr b="0" lang="en-US" sz="4400" spc="-1" strike="noStrike">
                <a:solidFill>
                  <a:schemeClr val="dk1"/>
                </a:solidFill>
                <a:latin typeface="IBM Plex Sans Light"/>
              </a:rPr>
              <a:t>when conditions change</a:t>
            </a:r>
            <a:endParaRPr b="0" lang="en-US" sz="4400" spc="-1" strike="noStrike">
              <a:solidFill>
                <a:srgbClr val="000000"/>
              </a:solidFill>
              <a:latin typeface="Arial"/>
            </a:endParaRPr>
          </a:p>
          <a:p>
            <a:pPr marL="914760" defTabSz="1829520">
              <a:lnSpc>
                <a:spcPct val="100000"/>
              </a:lnSpc>
            </a:pPr>
            <a:endParaRPr b="0" lang="en-US" sz="4400" spc="-1" strike="noStrike">
              <a:solidFill>
                <a:srgbClr val="000000"/>
              </a:solidFill>
              <a:latin typeface="Arial"/>
            </a:endParaRPr>
          </a:p>
          <a:p>
            <a:pPr lvl="1" marL="1371960" indent="-457200" defTabSz="1829520">
              <a:lnSpc>
                <a:spcPct val="100000"/>
              </a:lnSpc>
              <a:spcBef>
                <a:spcPts val="1199"/>
              </a:spcBef>
              <a:buClr>
                <a:srgbClr val="000000"/>
              </a:buClr>
              <a:buFont typeface="System Font Regular"/>
              <a:buChar char="−"/>
            </a:pPr>
            <a:r>
              <a:rPr b="0" lang="en-US" sz="4400" spc="-1" strike="noStrike">
                <a:solidFill>
                  <a:schemeClr val="dk1"/>
                </a:solidFill>
                <a:latin typeface="IBM Plex Sans Light"/>
              </a:rPr>
              <a:t>Surfaces </a:t>
            </a:r>
            <a:r>
              <a:rPr b="0" lang="en-US" sz="4400" spc="-1" strike="noStrike">
                <a:solidFill>
                  <a:schemeClr val="accent1"/>
                </a:solidFill>
                <a:latin typeface="IBM Plex Sans Light"/>
              </a:rPr>
              <a:t>decision history </a:t>
            </a:r>
            <a:r>
              <a:rPr b="0" lang="en-US" sz="4400" spc="-1" strike="noStrike">
                <a:solidFill>
                  <a:schemeClr val="dk1"/>
                </a:solidFill>
                <a:latin typeface="IBM Plex Sans Light"/>
              </a:rPr>
              <a:t>for easy tracking &amp; auditing</a:t>
            </a:r>
            <a:endParaRPr b="0" lang="en-US" sz="4400" spc="-1" strike="noStrike">
              <a:solidFill>
                <a:srgbClr val="000000"/>
              </a:solidFill>
              <a:latin typeface="Arial"/>
            </a:endParaRPr>
          </a:p>
          <a:p>
            <a:pPr defTabSz="1829520">
              <a:lnSpc>
                <a:spcPct val="100000"/>
              </a:lnSpc>
              <a:spcBef>
                <a:spcPts val="1199"/>
              </a:spcBef>
            </a:pPr>
            <a:endParaRPr b="0" lang="en-US" sz="4400" spc="-1" strike="noStrike">
              <a:solidFill>
                <a:srgbClr val="000000"/>
              </a:solidFill>
              <a:latin typeface="Arial"/>
            </a:endParaRPr>
          </a:p>
          <a:p>
            <a:pPr lvl="1" marL="1371960" indent="-457200" defTabSz="1829520">
              <a:lnSpc>
                <a:spcPct val="100000"/>
              </a:lnSpc>
              <a:spcBef>
                <a:spcPts val="1199"/>
              </a:spcBef>
              <a:buClr>
                <a:srgbClr val="000000"/>
              </a:buClr>
              <a:buFont typeface="System Font Regular"/>
              <a:buChar char="−"/>
            </a:pPr>
            <a:r>
              <a:rPr b="0" lang="en-US" sz="4400" spc="-1" strike="noStrike">
                <a:solidFill>
                  <a:schemeClr val="accent1"/>
                </a:solidFill>
                <a:latin typeface="IBM Plex Sans Light"/>
              </a:rPr>
              <a:t>ML insights can be infused </a:t>
            </a:r>
            <a:r>
              <a:rPr b="0" lang="en-US" sz="4400" spc="-1" strike="noStrike">
                <a:solidFill>
                  <a:schemeClr val="dk1"/>
                </a:solidFill>
                <a:latin typeface="IBM Plex Sans Light"/>
              </a:rPr>
              <a:t>to improve decision accuracy</a:t>
            </a:r>
            <a:endParaRPr b="0" lang="en-US" sz="4400" spc="-1" strike="noStrike">
              <a:solidFill>
                <a:srgbClr val="000000"/>
              </a:solidFill>
              <a:latin typeface="Arial"/>
            </a:endParaRPr>
          </a:p>
          <a:p>
            <a:pPr defTabSz="1829520">
              <a:lnSpc>
                <a:spcPct val="100000"/>
              </a:lnSpc>
            </a:pPr>
            <a:endParaRPr b="0" lang="en-US" sz="4000" spc="-1" strike="noStrike">
              <a:solidFill>
                <a:srgbClr val="000000"/>
              </a:solidFill>
              <a:latin typeface="Arial"/>
            </a:endParaRPr>
          </a:p>
        </p:txBody>
      </p:sp>
      <p:sp>
        <p:nvSpPr>
          <p:cNvPr id="422" name="Slide Number Placeholder 3"/>
          <p:cNvSpPr/>
          <p:nvPr/>
        </p:nvSpPr>
        <p:spPr>
          <a:xfrm>
            <a:off x="23541480" y="12938760"/>
            <a:ext cx="689760" cy="297720"/>
          </a:xfrm>
          <a:prstGeom prst="rect">
            <a:avLst/>
          </a:prstGeom>
          <a:noFill/>
          <a:ln w="0">
            <a:noFill/>
          </a:ln>
        </p:spPr>
        <p:style>
          <a:lnRef idx="0"/>
          <a:fillRef idx="0"/>
          <a:effectRef idx="0"/>
          <a:fontRef idx="minor"/>
        </p:style>
        <p:txBody>
          <a:bodyPr lIns="90000" rIns="90000" tIns="45000" bIns="45000" anchor="t">
            <a:noAutofit/>
          </a:bodyPr>
          <a:p>
            <a:pPr defTabSz="1829520">
              <a:lnSpc>
                <a:spcPct val="100000"/>
              </a:lnSpc>
            </a:pPr>
            <a:fld id="{FCFC949C-8E50-46B5-B0D0-47299A157A39}" type="slidenum">
              <a:rPr b="0" lang="en-US" sz="2800" spc="-1" strike="noStrike">
                <a:solidFill>
                  <a:schemeClr val="dk1"/>
                </a:solidFill>
                <a:latin typeface="IBM Plex Sans Light"/>
              </a:rPr>
              <a:t>2</a:t>
            </a:fld>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pitchFamily="0" charset="1"/>
        <a:ea typeface=""/>
        <a:cs typeface=""/>
      </a:majorFont>
      <a:minorFont>
        <a:latin typeface="IBM Plex Sans Light"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42284</TotalTime>
  <Application>LibreOffice/24.2.1.2$Windows_X86_64 LibreOffice_project/db4def46b0453cc22e2d0305797cf981b68ef5ac</Application>
  <AppVersion>15.0000</AppVersion>
  <Words>3226</Words>
  <Paragraphs>318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2023-01-13T17:40:38Z</dcterms:created>
  <dc:creator>Cailey Giorgi</dc:creator>
  <dc:description/>
  <dc:language>en-US</dc:language>
  <cp:lastModifiedBy/>
  <cp:lastPrinted>2023-12-08T15:34:04Z</cp:lastPrinted>
  <dcterms:modified xsi:type="dcterms:W3CDTF">2024-06-24T15:02:48Z</dcterms:modified>
  <cp:revision>3905</cp:revision>
  <dc:subject/>
  <dc:title>Plex embedded template – enablement version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16</vt:i4>
  </property>
  <property fmtid="{D5CDD505-2E9C-101B-9397-08002B2CF9AE}" pid="4" name="PresentationFormat">
    <vt:lpwstr>Custom</vt:lpwstr>
  </property>
  <property fmtid="{D5CDD505-2E9C-101B-9397-08002B2CF9AE}" pid="5" name="Slides">
    <vt:i4>17</vt:i4>
  </property>
</Properties>
</file>